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9" r:id="rId6"/>
    <p:sldId id="646" r:id="rId7"/>
    <p:sldId id="620" r:id="rId8"/>
    <p:sldId id="628" r:id="rId9"/>
    <p:sldId id="667" r:id="rId10"/>
    <p:sldId id="671" r:id="rId11"/>
    <p:sldId id="673" r:id="rId12"/>
    <p:sldId id="672" r:id="rId13"/>
    <p:sldId id="678" r:id="rId14"/>
    <p:sldId id="687" r:id="rId15"/>
    <p:sldId id="688" r:id="rId16"/>
    <p:sldId id="689" r:id="rId17"/>
    <p:sldId id="690" r:id="rId18"/>
    <p:sldId id="691" r:id="rId19"/>
    <p:sldId id="677" r:id="rId20"/>
    <p:sldId id="685" r:id="rId21"/>
    <p:sldId id="686" r:id="rId22"/>
    <p:sldId id="553" r:id="rId23"/>
  </p:sldIdLst>
  <p:sldSz cx="12192000" cy="6858000"/>
  <p:notesSz cx="6858000" cy="9144000"/>
  <p:defaultTextStyle>
    <a:defPPr>
      <a:defRPr lang="sr-Latn-R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A8348B-18F5-F41F-9418-6473D88463FA}" name="Maja Božičević Vrhovčak" initials="MBV" userId="S::mbozicevic@eihp.hr::b078e624-786b-4f13-8cff-9b0efdb56899" providerId="AD"/>
  <p188:author id="{4A5311A3-EDD2-647E-9BDB-F9C6FE3AFE0B}" name="Vesna Bukarica" initials="VB" userId="S::vbukarica@eihp.hr::3f0cd5ee-d0b9-4c66-bf10-d74e4cc57930" providerId="AD"/>
  <p188:author id="{63A5EBF9-B157-E122-1907-175F1879DB2E}" name="Robert Fabek" initials="RF" userId="S::rfabek@eihp.hr::6c77a94f-2efc-4533-8b47-eb0349545d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BFE72-9DB8-4BB9-B3F0-C412EDD3D6A2}" v="16" dt="2023-10-19T21:11:11.23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1E1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E1E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34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Fabek" userId="6c77a94f-2efc-4533-8b47-eb0349545de0" providerId="ADAL" clId="{C95BFE72-9DB8-4BB9-B3F0-C412EDD3D6A2}"/>
    <pc:docChg chg="undo custSel addSld delSld modSld sldOrd">
      <pc:chgData name="Robert Fabek" userId="6c77a94f-2efc-4533-8b47-eb0349545de0" providerId="ADAL" clId="{C95BFE72-9DB8-4BB9-B3F0-C412EDD3D6A2}" dt="2023-10-19T21:34:08.155" v="314" actId="732"/>
      <pc:docMkLst>
        <pc:docMk/>
      </pc:docMkLst>
      <pc:sldChg chg="modSp mod">
        <pc:chgData name="Robert Fabek" userId="6c77a94f-2efc-4533-8b47-eb0349545de0" providerId="ADAL" clId="{C95BFE72-9DB8-4BB9-B3F0-C412EDD3D6A2}" dt="2023-10-19T13:58:01.211" v="13" actId="20577"/>
        <pc:sldMkLst>
          <pc:docMk/>
          <pc:sldMk cId="3051345504" sldId="256"/>
        </pc:sldMkLst>
        <pc:spChg chg="mod">
          <ac:chgData name="Robert Fabek" userId="6c77a94f-2efc-4533-8b47-eb0349545de0" providerId="ADAL" clId="{C95BFE72-9DB8-4BB9-B3F0-C412EDD3D6A2}" dt="2023-10-19T13:58:01.211" v="13" actId="20577"/>
          <ac:spMkLst>
            <pc:docMk/>
            <pc:sldMk cId="3051345504" sldId="256"/>
            <ac:spMk id="3" creationId="{99F10875-342D-F594-747A-758A8BD80081}"/>
          </ac:spMkLst>
        </pc:spChg>
      </pc:sldChg>
      <pc:sldChg chg="modSp mod">
        <pc:chgData name="Robert Fabek" userId="6c77a94f-2efc-4533-8b47-eb0349545de0" providerId="ADAL" clId="{C95BFE72-9DB8-4BB9-B3F0-C412EDD3D6A2}" dt="2023-10-19T15:51:48.760" v="262" actId="6549"/>
        <pc:sldMkLst>
          <pc:docMk/>
          <pc:sldMk cId="3611568643" sldId="553"/>
        </pc:sldMkLst>
        <pc:spChg chg="mod">
          <ac:chgData name="Robert Fabek" userId="6c77a94f-2efc-4533-8b47-eb0349545de0" providerId="ADAL" clId="{C95BFE72-9DB8-4BB9-B3F0-C412EDD3D6A2}" dt="2023-10-19T15:51:48.760" v="262" actId="6549"/>
          <ac:spMkLst>
            <pc:docMk/>
            <pc:sldMk cId="3611568643" sldId="553"/>
            <ac:spMk id="2" creationId="{56D813C8-8715-B60B-B281-8BB5DFC65B5E}"/>
          </ac:spMkLst>
        </pc:spChg>
      </pc:sldChg>
      <pc:sldChg chg="del">
        <pc:chgData name="Robert Fabek" userId="6c77a94f-2efc-4533-8b47-eb0349545de0" providerId="ADAL" clId="{C95BFE72-9DB8-4BB9-B3F0-C412EDD3D6A2}" dt="2023-10-19T14:01:50.261" v="16" actId="2696"/>
        <pc:sldMkLst>
          <pc:docMk/>
          <pc:sldMk cId="730061629" sldId="617"/>
        </pc:sldMkLst>
      </pc:sldChg>
      <pc:sldChg chg="del">
        <pc:chgData name="Robert Fabek" userId="6c77a94f-2efc-4533-8b47-eb0349545de0" providerId="ADAL" clId="{C95BFE72-9DB8-4BB9-B3F0-C412EDD3D6A2}" dt="2023-10-19T14:03:03.608" v="33" actId="47"/>
        <pc:sldMkLst>
          <pc:docMk/>
          <pc:sldMk cId="2665467363" sldId="619"/>
        </pc:sldMkLst>
      </pc:sldChg>
      <pc:sldChg chg="modSp">
        <pc:chgData name="Robert Fabek" userId="6c77a94f-2efc-4533-8b47-eb0349545de0" providerId="ADAL" clId="{C95BFE72-9DB8-4BB9-B3F0-C412EDD3D6A2}" dt="2023-10-19T21:11:11.238" v="310"/>
        <pc:sldMkLst>
          <pc:docMk/>
          <pc:sldMk cId="53773605" sldId="620"/>
        </pc:sldMkLst>
        <pc:graphicFrameChg chg="mod">
          <ac:chgData name="Robert Fabek" userId="6c77a94f-2efc-4533-8b47-eb0349545de0" providerId="ADAL" clId="{C95BFE72-9DB8-4BB9-B3F0-C412EDD3D6A2}" dt="2023-10-19T21:11:11.238" v="310"/>
          <ac:graphicFrameMkLst>
            <pc:docMk/>
            <pc:sldMk cId="53773605" sldId="620"/>
            <ac:graphicFrameMk id="5" creationId="{CC16FD29-D28D-BD7B-26A4-139FE92412AB}"/>
          </ac:graphicFrameMkLst>
        </pc:graphicFrameChg>
      </pc:sldChg>
      <pc:sldChg chg="del">
        <pc:chgData name="Robert Fabek" userId="6c77a94f-2efc-4533-8b47-eb0349545de0" providerId="ADAL" clId="{C95BFE72-9DB8-4BB9-B3F0-C412EDD3D6A2}" dt="2023-10-19T14:03:01.465" v="32" actId="47"/>
        <pc:sldMkLst>
          <pc:docMk/>
          <pc:sldMk cId="3531271117" sldId="622"/>
        </pc:sldMkLst>
      </pc:sldChg>
      <pc:sldChg chg="del">
        <pc:chgData name="Robert Fabek" userId="6c77a94f-2efc-4533-8b47-eb0349545de0" providerId="ADAL" clId="{C95BFE72-9DB8-4BB9-B3F0-C412EDD3D6A2}" dt="2023-10-19T14:01:55.826" v="17" actId="2696"/>
        <pc:sldMkLst>
          <pc:docMk/>
          <pc:sldMk cId="2491219049" sldId="623"/>
        </pc:sldMkLst>
      </pc:sldChg>
      <pc:sldChg chg="del">
        <pc:chgData name="Robert Fabek" userId="6c77a94f-2efc-4533-8b47-eb0349545de0" providerId="ADAL" clId="{C95BFE72-9DB8-4BB9-B3F0-C412EDD3D6A2}" dt="2023-10-19T14:01:59.388" v="18" actId="2696"/>
        <pc:sldMkLst>
          <pc:docMk/>
          <pc:sldMk cId="4164811245" sldId="624"/>
        </pc:sldMkLst>
      </pc:sldChg>
      <pc:sldChg chg="del">
        <pc:chgData name="Robert Fabek" userId="6c77a94f-2efc-4533-8b47-eb0349545de0" providerId="ADAL" clId="{C95BFE72-9DB8-4BB9-B3F0-C412EDD3D6A2}" dt="2023-10-19T14:02:03.315" v="19" actId="2696"/>
        <pc:sldMkLst>
          <pc:docMk/>
          <pc:sldMk cId="1577866809" sldId="625"/>
        </pc:sldMkLst>
      </pc:sldChg>
      <pc:sldChg chg="del">
        <pc:chgData name="Robert Fabek" userId="6c77a94f-2efc-4533-8b47-eb0349545de0" providerId="ADAL" clId="{C95BFE72-9DB8-4BB9-B3F0-C412EDD3D6A2}" dt="2023-10-19T14:02:07.463" v="20" actId="2696"/>
        <pc:sldMkLst>
          <pc:docMk/>
          <pc:sldMk cId="2193053321" sldId="626"/>
        </pc:sldMkLst>
      </pc:sldChg>
      <pc:sldChg chg="del">
        <pc:chgData name="Robert Fabek" userId="6c77a94f-2efc-4533-8b47-eb0349545de0" providerId="ADAL" clId="{C95BFE72-9DB8-4BB9-B3F0-C412EDD3D6A2}" dt="2023-10-19T14:02:11.024" v="21" actId="47"/>
        <pc:sldMkLst>
          <pc:docMk/>
          <pc:sldMk cId="4200012693" sldId="627"/>
        </pc:sldMkLst>
      </pc:sldChg>
      <pc:sldChg chg="delSp modSp mod ord">
        <pc:chgData name="Robert Fabek" userId="6c77a94f-2efc-4533-8b47-eb0349545de0" providerId="ADAL" clId="{C95BFE72-9DB8-4BB9-B3F0-C412EDD3D6A2}" dt="2023-10-19T21:10:55.179" v="309"/>
        <pc:sldMkLst>
          <pc:docMk/>
          <pc:sldMk cId="3186884441" sldId="628"/>
        </pc:sldMkLst>
        <pc:graphicFrameChg chg="mod modGraphic">
          <ac:chgData name="Robert Fabek" userId="6c77a94f-2efc-4533-8b47-eb0349545de0" providerId="ADAL" clId="{C95BFE72-9DB8-4BB9-B3F0-C412EDD3D6A2}" dt="2023-10-19T21:10:55.179" v="309"/>
          <ac:graphicFrameMkLst>
            <pc:docMk/>
            <pc:sldMk cId="3186884441" sldId="628"/>
            <ac:graphicFrameMk id="2" creationId="{AA873B45-34A5-B6A0-7AD4-F7970957F0DE}"/>
          </ac:graphicFrameMkLst>
        </pc:graphicFrameChg>
        <pc:graphicFrameChg chg="del mod">
          <ac:chgData name="Robert Fabek" userId="6c77a94f-2efc-4533-8b47-eb0349545de0" providerId="ADAL" clId="{C95BFE72-9DB8-4BB9-B3F0-C412EDD3D6A2}" dt="2023-10-19T15:53:40.800" v="265" actId="478"/>
          <ac:graphicFrameMkLst>
            <pc:docMk/>
            <pc:sldMk cId="3186884441" sldId="628"/>
            <ac:graphicFrameMk id="3" creationId="{0D84D377-F44B-A9EA-F2DE-D32DDC44D3A7}"/>
          </ac:graphicFrameMkLst>
        </pc:graphicFrameChg>
      </pc:sldChg>
      <pc:sldChg chg="del">
        <pc:chgData name="Robert Fabek" userId="6c77a94f-2efc-4533-8b47-eb0349545de0" providerId="ADAL" clId="{C95BFE72-9DB8-4BB9-B3F0-C412EDD3D6A2}" dt="2023-10-19T14:02:29.702" v="22" actId="47"/>
        <pc:sldMkLst>
          <pc:docMk/>
          <pc:sldMk cId="881410521" sldId="629"/>
        </pc:sldMkLst>
      </pc:sldChg>
      <pc:sldChg chg="del">
        <pc:chgData name="Robert Fabek" userId="6c77a94f-2efc-4533-8b47-eb0349545de0" providerId="ADAL" clId="{C95BFE72-9DB8-4BB9-B3F0-C412EDD3D6A2}" dt="2023-10-19T14:02:31.923" v="23" actId="47"/>
        <pc:sldMkLst>
          <pc:docMk/>
          <pc:sldMk cId="1605957248" sldId="630"/>
        </pc:sldMkLst>
      </pc:sldChg>
      <pc:sldChg chg="del">
        <pc:chgData name="Robert Fabek" userId="6c77a94f-2efc-4533-8b47-eb0349545de0" providerId="ADAL" clId="{C95BFE72-9DB8-4BB9-B3F0-C412EDD3D6A2}" dt="2023-10-19T14:02:33.496" v="24" actId="47"/>
        <pc:sldMkLst>
          <pc:docMk/>
          <pc:sldMk cId="3806527177" sldId="631"/>
        </pc:sldMkLst>
      </pc:sldChg>
      <pc:sldChg chg="del">
        <pc:chgData name="Robert Fabek" userId="6c77a94f-2efc-4533-8b47-eb0349545de0" providerId="ADAL" clId="{C95BFE72-9DB8-4BB9-B3F0-C412EDD3D6A2}" dt="2023-10-19T14:02:35.618" v="25" actId="47"/>
        <pc:sldMkLst>
          <pc:docMk/>
          <pc:sldMk cId="2094370775" sldId="632"/>
        </pc:sldMkLst>
      </pc:sldChg>
      <pc:sldChg chg="del">
        <pc:chgData name="Robert Fabek" userId="6c77a94f-2efc-4533-8b47-eb0349545de0" providerId="ADAL" clId="{C95BFE72-9DB8-4BB9-B3F0-C412EDD3D6A2}" dt="2023-10-19T14:02:36.854" v="26" actId="47"/>
        <pc:sldMkLst>
          <pc:docMk/>
          <pc:sldMk cId="2838195075" sldId="633"/>
        </pc:sldMkLst>
      </pc:sldChg>
      <pc:sldChg chg="del">
        <pc:chgData name="Robert Fabek" userId="6c77a94f-2efc-4533-8b47-eb0349545de0" providerId="ADAL" clId="{C95BFE72-9DB8-4BB9-B3F0-C412EDD3D6A2}" dt="2023-10-19T14:02:39.412" v="27" actId="47"/>
        <pc:sldMkLst>
          <pc:docMk/>
          <pc:sldMk cId="4150993823" sldId="639"/>
        </pc:sldMkLst>
      </pc:sldChg>
      <pc:sldChg chg="del">
        <pc:chgData name="Robert Fabek" userId="6c77a94f-2efc-4533-8b47-eb0349545de0" providerId="ADAL" clId="{C95BFE72-9DB8-4BB9-B3F0-C412EDD3D6A2}" dt="2023-10-19T14:03:10.142" v="34" actId="47"/>
        <pc:sldMkLst>
          <pc:docMk/>
          <pc:sldMk cId="1570201019" sldId="641"/>
        </pc:sldMkLst>
      </pc:sldChg>
      <pc:sldChg chg="del">
        <pc:chgData name="Robert Fabek" userId="6c77a94f-2efc-4533-8b47-eb0349545de0" providerId="ADAL" clId="{C95BFE72-9DB8-4BB9-B3F0-C412EDD3D6A2}" dt="2023-10-19T14:03:14.522" v="37" actId="47"/>
        <pc:sldMkLst>
          <pc:docMk/>
          <pc:sldMk cId="362552478" sldId="642"/>
        </pc:sldMkLst>
      </pc:sldChg>
      <pc:sldChg chg="del">
        <pc:chgData name="Robert Fabek" userId="6c77a94f-2efc-4533-8b47-eb0349545de0" providerId="ADAL" clId="{C95BFE72-9DB8-4BB9-B3F0-C412EDD3D6A2}" dt="2023-10-19T14:03:13.684" v="36" actId="47"/>
        <pc:sldMkLst>
          <pc:docMk/>
          <pc:sldMk cId="1641173842" sldId="645"/>
        </pc:sldMkLst>
      </pc:sldChg>
      <pc:sldChg chg="del">
        <pc:chgData name="Robert Fabek" userId="6c77a94f-2efc-4533-8b47-eb0349545de0" providerId="ADAL" clId="{C95BFE72-9DB8-4BB9-B3F0-C412EDD3D6A2}" dt="2023-10-19T14:03:15.440" v="38" actId="47"/>
        <pc:sldMkLst>
          <pc:docMk/>
          <pc:sldMk cId="3851426623" sldId="647"/>
        </pc:sldMkLst>
      </pc:sldChg>
      <pc:sldChg chg="del">
        <pc:chgData name="Robert Fabek" userId="6c77a94f-2efc-4533-8b47-eb0349545de0" providerId="ADAL" clId="{C95BFE72-9DB8-4BB9-B3F0-C412EDD3D6A2}" dt="2023-10-19T14:03:16.792" v="39" actId="47"/>
        <pc:sldMkLst>
          <pc:docMk/>
          <pc:sldMk cId="1162350695" sldId="648"/>
        </pc:sldMkLst>
      </pc:sldChg>
      <pc:sldChg chg="del">
        <pc:chgData name="Robert Fabek" userId="6c77a94f-2efc-4533-8b47-eb0349545de0" providerId="ADAL" clId="{C95BFE72-9DB8-4BB9-B3F0-C412EDD3D6A2}" dt="2023-10-19T13:59:37.678" v="14" actId="2696"/>
        <pc:sldMkLst>
          <pc:docMk/>
          <pc:sldMk cId="4231432113" sldId="661"/>
        </pc:sldMkLst>
      </pc:sldChg>
      <pc:sldChg chg="del">
        <pc:chgData name="Robert Fabek" userId="6c77a94f-2efc-4533-8b47-eb0349545de0" providerId="ADAL" clId="{C95BFE72-9DB8-4BB9-B3F0-C412EDD3D6A2}" dt="2023-10-19T14:02:40.411" v="28" actId="47"/>
        <pc:sldMkLst>
          <pc:docMk/>
          <pc:sldMk cId="3241059069" sldId="662"/>
        </pc:sldMkLst>
      </pc:sldChg>
      <pc:sldChg chg="del">
        <pc:chgData name="Robert Fabek" userId="6c77a94f-2efc-4533-8b47-eb0349545de0" providerId="ADAL" clId="{C95BFE72-9DB8-4BB9-B3F0-C412EDD3D6A2}" dt="2023-10-19T14:02:42.034" v="30" actId="47"/>
        <pc:sldMkLst>
          <pc:docMk/>
          <pc:sldMk cId="1808449412" sldId="663"/>
        </pc:sldMkLst>
      </pc:sldChg>
      <pc:sldChg chg="del">
        <pc:chgData name="Robert Fabek" userId="6c77a94f-2efc-4533-8b47-eb0349545de0" providerId="ADAL" clId="{C95BFE72-9DB8-4BB9-B3F0-C412EDD3D6A2}" dt="2023-10-19T14:03:12.092" v="35" actId="47"/>
        <pc:sldMkLst>
          <pc:docMk/>
          <pc:sldMk cId="3680390524" sldId="664"/>
        </pc:sldMkLst>
      </pc:sldChg>
      <pc:sldChg chg="del">
        <pc:chgData name="Robert Fabek" userId="6c77a94f-2efc-4533-8b47-eb0349545de0" providerId="ADAL" clId="{C95BFE72-9DB8-4BB9-B3F0-C412EDD3D6A2}" dt="2023-10-19T14:02:42.835" v="31" actId="47"/>
        <pc:sldMkLst>
          <pc:docMk/>
          <pc:sldMk cId="3540700335" sldId="665"/>
        </pc:sldMkLst>
      </pc:sldChg>
      <pc:sldChg chg="del">
        <pc:chgData name="Robert Fabek" userId="6c77a94f-2efc-4533-8b47-eb0349545de0" providerId="ADAL" clId="{C95BFE72-9DB8-4BB9-B3F0-C412EDD3D6A2}" dt="2023-10-19T14:02:41.248" v="29" actId="47"/>
        <pc:sldMkLst>
          <pc:docMk/>
          <pc:sldMk cId="3358939311" sldId="666"/>
        </pc:sldMkLst>
      </pc:sldChg>
      <pc:sldChg chg="del">
        <pc:chgData name="Robert Fabek" userId="6c77a94f-2efc-4533-8b47-eb0349545de0" providerId="ADAL" clId="{C95BFE72-9DB8-4BB9-B3F0-C412EDD3D6A2}" dt="2023-10-19T14:04:29.839" v="40" actId="47"/>
        <pc:sldMkLst>
          <pc:docMk/>
          <pc:sldMk cId="1731015595" sldId="668"/>
        </pc:sldMkLst>
      </pc:sldChg>
      <pc:sldChg chg="del">
        <pc:chgData name="Robert Fabek" userId="6c77a94f-2efc-4533-8b47-eb0349545de0" providerId="ADAL" clId="{C95BFE72-9DB8-4BB9-B3F0-C412EDD3D6A2}" dt="2023-10-19T15:51:59.355" v="263" actId="2696"/>
        <pc:sldMkLst>
          <pc:docMk/>
          <pc:sldMk cId="994831926" sldId="669"/>
        </pc:sldMkLst>
      </pc:sldChg>
      <pc:sldChg chg="del">
        <pc:chgData name="Robert Fabek" userId="6c77a94f-2efc-4533-8b47-eb0349545de0" providerId="ADAL" clId="{C95BFE72-9DB8-4BB9-B3F0-C412EDD3D6A2}" dt="2023-10-19T14:04:31.187" v="41" actId="47"/>
        <pc:sldMkLst>
          <pc:docMk/>
          <pc:sldMk cId="1424029703" sldId="674"/>
        </pc:sldMkLst>
      </pc:sldChg>
      <pc:sldChg chg="del">
        <pc:chgData name="Robert Fabek" userId="6c77a94f-2efc-4533-8b47-eb0349545de0" providerId="ADAL" clId="{C95BFE72-9DB8-4BB9-B3F0-C412EDD3D6A2}" dt="2023-10-19T14:04:32.614" v="42" actId="47"/>
        <pc:sldMkLst>
          <pc:docMk/>
          <pc:sldMk cId="2838341492" sldId="675"/>
        </pc:sldMkLst>
      </pc:sldChg>
      <pc:sldChg chg="del">
        <pc:chgData name="Robert Fabek" userId="6c77a94f-2efc-4533-8b47-eb0349545de0" providerId="ADAL" clId="{C95BFE72-9DB8-4BB9-B3F0-C412EDD3D6A2}" dt="2023-10-19T14:04:33.680" v="43" actId="47"/>
        <pc:sldMkLst>
          <pc:docMk/>
          <pc:sldMk cId="2134869993" sldId="676"/>
        </pc:sldMkLst>
      </pc:sldChg>
      <pc:sldChg chg="del">
        <pc:chgData name="Robert Fabek" userId="6c77a94f-2efc-4533-8b47-eb0349545de0" providerId="ADAL" clId="{C95BFE72-9DB8-4BB9-B3F0-C412EDD3D6A2}" dt="2023-10-19T14:05:30.749" v="44" actId="47"/>
        <pc:sldMkLst>
          <pc:docMk/>
          <pc:sldMk cId="1835744733" sldId="679"/>
        </pc:sldMkLst>
      </pc:sldChg>
      <pc:sldChg chg="del">
        <pc:chgData name="Robert Fabek" userId="6c77a94f-2efc-4533-8b47-eb0349545de0" providerId="ADAL" clId="{C95BFE72-9DB8-4BB9-B3F0-C412EDD3D6A2}" dt="2023-10-19T14:05:31.838" v="45" actId="47"/>
        <pc:sldMkLst>
          <pc:docMk/>
          <pc:sldMk cId="3836306750" sldId="680"/>
        </pc:sldMkLst>
      </pc:sldChg>
      <pc:sldChg chg="del">
        <pc:chgData name="Robert Fabek" userId="6c77a94f-2efc-4533-8b47-eb0349545de0" providerId="ADAL" clId="{C95BFE72-9DB8-4BB9-B3F0-C412EDD3D6A2}" dt="2023-10-19T14:06:12.266" v="47" actId="47"/>
        <pc:sldMkLst>
          <pc:docMk/>
          <pc:sldMk cId="4041343543" sldId="681"/>
        </pc:sldMkLst>
      </pc:sldChg>
      <pc:sldChg chg="del">
        <pc:chgData name="Robert Fabek" userId="6c77a94f-2efc-4533-8b47-eb0349545de0" providerId="ADAL" clId="{C95BFE72-9DB8-4BB9-B3F0-C412EDD3D6A2}" dt="2023-10-19T21:29:24.723" v="312" actId="47"/>
        <pc:sldMkLst>
          <pc:docMk/>
          <pc:sldMk cId="2019846665" sldId="682"/>
        </pc:sldMkLst>
      </pc:sldChg>
      <pc:sldChg chg="del">
        <pc:chgData name="Robert Fabek" userId="6c77a94f-2efc-4533-8b47-eb0349545de0" providerId="ADAL" clId="{C95BFE72-9DB8-4BB9-B3F0-C412EDD3D6A2}" dt="2023-10-19T21:29:23.226" v="311" actId="47"/>
        <pc:sldMkLst>
          <pc:docMk/>
          <pc:sldMk cId="1316821246" sldId="683"/>
        </pc:sldMkLst>
      </pc:sldChg>
      <pc:sldChg chg="del">
        <pc:chgData name="Robert Fabek" userId="6c77a94f-2efc-4533-8b47-eb0349545de0" providerId="ADAL" clId="{C95BFE72-9DB8-4BB9-B3F0-C412EDD3D6A2}" dt="2023-10-19T14:05:35.146" v="46" actId="47"/>
        <pc:sldMkLst>
          <pc:docMk/>
          <pc:sldMk cId="2084943601" sldId="684"/>
        </pc:sldMkLst>
      </pc:sldChg>
      <pc:sldChg chg="addSp delSp modSp mod">
        <pc:chgData name="Robert Fabek" userId="6c77a94f-2efc-4533-8b47-eb0349545de0" providerId="ADAL" clId="{C95BFE72-9DB8-4BB9-B3F0-C412EDD3D6A2}" dt="2023-10-19T21:33:46.905" v="313" actId="1076"/>
        <pc:sldMkLst>
          <pc:docMk/>
          <pc:sldMk cId="753058377" sldId="685"/>
        </pc:sldMkLst>
        <pc:spChg chg="mod">
          <ac:chgData name="Robert Fabek" userId="6c77a94f-2efc-4533-8b47-eb0349545de0" providerId="ADAL" clId="{C95BFE72-9DB8-4BB9-B3F0-C412EDD3D6A2}" dt="2023-10-19T15:47:57.954" v="244" actId="1076"/>
          <ac:spMkLst>
            <pc:docMk/>
            <pc:sldMk cId="753058377" sldId="685"/>
            <ac:spMk id="3" creationId="{41A79E60-2136-B644-AB7E-349716AC4CE5}"/>
          </ac:spMkLst>
        </pc:spChg>
        <pc:graphicFrameChg chg="del">
          <ac:chgData name="Robert Fabek" userId="6c77a94f-2efc-4533-8b47-eb0349545de0" providerId="ADAL" clId="{C95BFE72-9DB8-4BB9-B3F0-C412EDD3D6A2}" dt="2023-10-19T15:47:24.534" v="208" actId="478"/>
          <ac:graphicFrameMkLst>
            <pc:docMk/>
            <pc:sldMk cId="753058377" sldId="685"/>
            <ac:graphicFrameMk id="2" creationId="{F47E2ACC-7E6E-AADB-9E72-E754D718942E}"/>
          </ac:graphicFrameMkLst>
        </pc:graphicFrameChg>
        <pc:picChg chg="add mod">
          <ac:chgData name="Robert Fabek" userId="6c77a94f-2efc-4533-8b47-eb0349545de0" providerId="ADAL" clId="{C95BFE72-9DB8-4BB9-B3F0-C412EDD3D6A2}" dt="2023-10-19T21:33:46.905" v="313" actId="1076"/>
          <ac:picMkLst>
            <pc:docMk/>
            <pc:sldMk cId="753058377" sldId="685"/>
            <ac:picMk id="5" creationId="{01787951-05DA-C450-939A-2E5230EFCB10}"/>
          </ac:picMkLst>
        </pc:picChg>
      </pc:sldChg>
      <pc:sldChg chg="addSp delSp modSp mod">
        <pc:chgData name="Robert Fabek" userId="6c77a94f-2efc-4533-8b47-eb0349545de0" providerId="ADAL" clId="{C95BFE72-9DB8-4BB9-B3F0-C412EDD3D6A2}" dt="2023-10-19T21:34:08.155" v="314" actId="732"/>
        <pc:sldMkLst>
          <pc:docMk/>
          <pc:sldMk cId="492473159" sldId="686"/>
        </pc:sldMkLst>
        <pc:spChg chg="mod">
          <ac:chgData name="Robert Fabek" userId="6c77a94f-2efc-4533-8b47-eb0349545de0" providerId="ADAL" clId="{C95BFE72-9DB8-4BB9-B3F0-C412EDD3D6A2}" dt="2023-10-19T15:50:02.996" v="254" actId="1076"/>
          <ac:spMkLst>
            <pc:docMk/>
            <pc:sldMk cId="492473159" sldId="686"/>
            <ac:spMk id="3" creationId="{41A79E60-2136-B644-AB7E-349716AC4CE5}"/>
          </ac:spMkLst>
        </pc:spChg>
        <pc:graphicFrameChg chg="del modGraphic">
          <ac:chgData name="Robert Fabek" userId="6c77a94f-2efc-4533-8b47-eb0349545de0" providerId="ADAL" clId="{C95BFE72-9DB8-4BB9-B3F0-C412EDD3D6A2}" dt="2023-10-19T15:48:11.510" v="246" actId="478"/>
          <ac:graphicFrameMkLst>
            <pc:docMk/>
            <pc:sldMk cId="492473159" sldId="686"/>
            <ac:graphicFrameMk id="4" creationId="{70053950-314B-424A-E102-A994568A0366}"/>
          </ac:graphicFrameMkLst>
        </pc:graphicFrameChg>
        <pc:picChg chg="add del mod">
          <ac:chgData name="Robert Fabek" userId="6c77a94f-2efc-4533-8b47-eb0349545de0" providerId="ADAL" clId="{C95BFE72-9DB8-4BB9-B3F0-C412EDD3D6A2}" dt="2023-10-19T15:50:34.212" v="257" actId="478"/>
          <ac:picMkLst>
            <pc:docMk/>
            <pc:sldMk cId="492473159" sldId="686"/>
            <ac:picMk id="5" creationId="{E61F22FB-DF86-A3AA-3B2F-659D6AB41D26}"/>
          </ac:picMkLst>
        </pc:picChg>
        <pc:picChg chg="add mod modCrop">
          <ac:chgData name="Robert Fabek" userId="6c77a94f-2efc-4533-8b47-eb0349545de0" providerId="ADAL" clId="{C95BFE72-9DB8-4BB9-B3F0-C412EDD3D6A2}" dt="2023-10-19T21:34:08.155" v="314" actId="732"/>
          <ac:picMkLst>
            <pc:docMk/>
            <pc:sldMk cId="492473159" sldId="686"/>
            <ac:picMk id="7" creationId="{F4A549E0-A866-FB05-87C5-EE358836B814}"/>
          </ac:picMkLst>
        </pc:picChg>
      </pc:sldChg>
      <pc:sldChg chg="addSp delSp modSp add mod">
        <pc:chgData name="Robert Fabek" userId="6c77a94f-2efc-4533-8b47-eb0349545de0" providerId="ADAL" clId="{C95BFE72-9DB8-4BB9-B3F0-C412EDD3D6A2}" dt="2023-10-19T14:31:18.428" v="206" actId="14100"/>
        <pc:sldMkLst>
          <pc:docMk/>
          <pc:sldMk cId="1965949081" sldId="687"/>
        </pc:sldMkLst>
        <pc:spChg chg="mod">
          <ac:chgData name="Robert Fabek" userId="6c77a94f-2efc-4533-8b47-eb0349545de0" providerId="ADAL" clId="{C95BFE72-9DB8-4BB9-B3F0-C412EDD3D6A2}" dt="2023-10-19T14:14:48.359" v="69" actId="20577"/>
          <ac:spMkLst>
            <pc:docMk/>
            <pc:sldMk cId="1965949081" sldId="687"/>
            <ac:spMk id="3" creationId="{41A79E60-2136-B644-AB7E-349716AC4CE5}"/>
          </ac:spMkLst>
        </pc:spChg>
        <pc:graphicFrameChg chg="add mod modGraphic">
          <ac:chgData name="Robert Fabek" userId="6c77a94f-2efc-4533-8b47-eb0349545de0" providerId="ADAL" clId="{C95BFE72-9DB8-4BB9-B3F0-C412EDD3D6A2}" dt="2023-10-19T14:31:05.901" v="204" actId="207"/>
          <ac:graphicFrameMkLst>
            <pc:docMk/>
            <pc:sldMk cId="1965949081" sldId="687"/>
            <ac:graphicFrameMk id="6" creationId="{18809F42-71FE-E5BA-E190-B15DE61F9CD3}"/>
          </ac:graphicFrameMkLst>
        </pc:graphicFrameChg>
        <pc:graphicFrameChg chg="add del mod">
          <ac:chgData name="Robert Fabek" userId="6c77a94f-2efc-4533-8b47-eb0349545de0" providerId="ADAL" clId="{C95BFE72-9DB8-4BB9-B3F0-C412EDD3D6A2}" dt="2023-10-19T14:29:56.899" v="198" actId="478"/>
          <ac:graphicFrameMkLst>
            <pc:docMk/>
            <pc:sldMk cId="1965949081" sldId="687"/>
            <ac:graphicFrameMk id="7" creationId="{8CA8667F-9314-3C5E-EA70-4A99C30B4645}"/>
          </ac:graphicFrameMkLst>
        </pc:graphicFrameChg>
        <pc:picChg chg="del">
          <ac:chgData name="Robert Fabek" userId="6c77a94f-2efc-4533-8b47-eb0349545de0" providerId="ADAL" clId="{C95BFE72-9DB8-4BB9-B3F0-C412EDD3D6A2}" dt="2023-10-19T14:14:54.132" v="70" actId="478"/>
          <ac:picMkLst>
            <pc:docMk/>
            <pc:sldMk cId="1965949081" sldId="687"/>
            <ac:picMk id="2" creationId="{9F46DE3F-CD06-4EE9-B7FD-1EDC133E945E}"/>
          </ac:picMkLst>
        </pc:picChg>
        <pc:picChg chg="del mod">
          <ac:chgData name="Robert Fabek" userId="6c77a94f-2efc-4533-8b47-eb0349545de0" providerId="ADAL" clId="{C95BFE72-9DB8-4BB9-B3F0-C412EDD3D6A2}" dt="2023-10-19T14:15:34.036" v="75" actId="478"/>
          <ac:picMkLst>
            <pc:docMk/>
            <pc:sldMk cId="1965949081" sldId="687"/>
            <ac:picMk id="4" creationId="{799B470D-6E59-397F-241D-B47C7AE168E2}"/>
          </ac:picMkLst>
        </pc:picChg>
        <pc:picChg chg="mod">
          <ac:chgData name="Robert Fabek" userId="6c77a94f-2efc-4533-8b47-eb0349545de0" providerId="ADAL" clId="{C95BFE72-9DB8-4BB9-B3F0-C412EDD3D6A2}" dt="2023-10-19T14:31:18.428" v="206" actId="14100"/>
          <ac:picMkLst>
            <pc:docMk/>
            <pc:sldMk cId="1965949081" sldId="687"/>
            <ac:picMk id="5" creationId="{3D3B99FE-ACDE-0C9C-ED59-C48B9665F0E0}"/>
          </ac:picMkLst>
        </pc:picChg>
      </pc:sldChg>
      <pc:sldChg chg="del">
        <pc:chgData name="Robert Fabek" userId="6c77a94f-2efc-4533-8b47-eb0349545de0" providerId="ADAL" clId="{C95BFE72-9DB8-4BB9-B3F0-C412EDD3D6A2}" dt="2023-10-19T14:01:46.749" v="15" actId="2696"/>
        <pc:sldMkLst>
          <pc:docMk/>
          <pc:sldMk cId="2614364358" sldId="687"/>
        </pc:sldMkLst>
      </pc:sldChg>
      <pc:sldChg chg="delSp modSp add mod">
        <pc:chgData name="Robert Fabek" userId="6c77a94f-2efc-4533-8b47-eb0349545de0" providerId="ADAL" clId="{C95BFE72-9DB8-4BB9-B3F0-C412EDD3D6A2}" dt="2023-10-19T14:31:32.682" v="207" actId="1076"/>
        <pc:sldMkLst>
          <pc:docMk/>
          <pc:sldMk cId="843881354" sldId="688"/>
        </pc:sldMkLst>
        <pc:spChg chg="mod">
          <ac:chgData name="Robert Fabek" userId="6c77a94f-2efc-4533-8b47-eb0349545de0" providerId="ADAL" clId="{C95BFE72-9DB8-4BB9-B3F0-C412EDD3D6A2}" dt="2023-10-19T14:16:40.278" v="118" actId="20577"/>
          <ac:spMkLst>
            <pc:docMk/>
            <pc:sldMk cId="843881354" sldId="688"/>
            <ac:spMk id="3" creationId="{41A79E60-2136-B644-AB7E-349716AC4CE5}"/>
          </ac:spMkLst>
        </pc:spChg>
        <pc:picChg chg="mod">
          <ac:chgData name="Robert Fabek" userId="6c77a94f-2efc-4533-8b47-eb0349545de0" providerId="ADAL" clId="{C95BFE72-9DB8-4BB9-B3F0-C412EDD3D6A2}" dt="2023-10-19T14:31:32.682" v="207" actId="1076"/>
          <ac:picMkLst>
            <pc:docMk/>
            <pc:sldMk cId="843881354" sldId="688"/>
            <ac:picMk id="2" creationId="{FF687A19-AD51-A6A7-1B59-E7884A548C39}"/>
          </ac:picMkLst>
        </pc:picChg>
        <pc:picChg chg="del">
          <ac:chgData name="Robert Fabek" userId="6c77a94f-2efc-4533-8b47-eb0349545de0" providerId="ADAL" clId="{C95BFE72-9DB8-4BB9-B3F0-C412EDD3D6A2}" dt="2023-10-19T14:16:50.118" v="119" actId="478"/>
          <ac:picMkLst>
            <pc:docMk/>
            <pc:sldMk cId="843881354" sldId="688"/>
            <ac:picMk id="5" creationId="{3D3B99FE-ACDE-0C9C-ED59-C48B9665F0E0}"/>
          </ac:picMkLst>
        </pc:picChg>
      </pc:sldChg>
      <pc:sldChg chg="delSp modSp add mod">
        <pc:chgData name="Robert Fabek" userId="6c77a94f-2efc-4533-8b47-eb0349545de0" providerId="ADAL" clId="{C95BFE72-9DB8-4BB9-B3F0-C412EDD3D6A2}" dt="2023-10-19T14:20:27.499" v="139" actId="14100"/>
        <pc:sldMkLst>
          <pc:docMk/>
          <pc:sldMk cId="619809695" sldId="689"/>
        </pc:sldMkLst>
        <pc:spChg chg="mod">
          <ac:chgData name="Robert Fabek" userId="6c77a94f-2efc-4533-8b47-eb0349545de0" providerId="ADAL" clId="{C95BFE72-9DB8-4BB9-B3F0-C412EDD3D6A2}" dt="2023-10-19T14:19:00.970" v="138" actId="20577"/>
          <ac:spMkLst>
            <pc:docMk/>
            <pc:sldMk cId="619809695" sldId="689"/>
            <ac:spMk id="3" creationId="{41A79E60-2136-B644-AB7E-349716AC4CE5}"/>
          </ac:spMkLst>
        </pc:spChg>
        <pc:picChg chg="del">
          <ac:chgData name="Robert Fabek" userId="6c77a94f-2efc-4533-8b47-eb0349545de0" providerId="ADAL" clId="{C95BFE72-9DB8-4BB9-B3F0-C412EDD3D6A2}" dt="2023-10-19T14:18:39.887" v="122" actId="478"/>
          <ac:picMkLst>
            <pc:docMk/>
            <pc:sldMk cId="619809695" sldId="689"/>
            <ac:picMk id="2" creationId="{FF687A19-AD51-A6A7-1B59-E7884A548C39}"/>
          </ac:picMkLst>
        </pc:picChg>
        <pc:picChg chg="mod">
          <ac:chgData name="Robert Fabek" userId="6c77a94f-2efc-4533-8b47-eb0349545de0" providerId="ADAL" clId="{C95BFE72-9DB8-4BB9-B3F0-C412EDD3D6A2}" dt="2023-10-19T14:20:27.499" v="139" actId="14100"/>
          <ac:picMkLst>
            <pc:docMk/>
            <pc:sldMk cId="619809695" sldId="689"/>
            <ac:picMk id="4" creationId="{8389A455-F0E5-A405-9390-823802810B1F}"/>
          </ac:picMkLst>
        </pc:picChg>
      </pc:sldChg>
      <pc:sldChg chg="delSp modSp add mod">
        <pc:chgData name="Robert Fabek" userId="6c77a94f-2efc-4533-8b47-eb0349545de0" providerId="ADAL" clId="{C95BFE72-9DB8-4BB9-B3F0-C412EDD3D6A2}" dt="2023-10-19T14:23:11.221" v="171" actId="1076"/>
        <pc:sldMkLst>
          <pc:docMk/>
          <pc:sldMk cId="2982749728" sldId="690"/>
        </pc:sldMkLst>
        <pc:spChg chg="mod">
          <ac:chgData name="Robert Fabek" userId="6c77a94f-2efc-4533-8b47-eb0349545de0" providerId="ADAL" clId="{C95BFE72-9DB8-4BB9-B3F0-C412EDD3D6A2}" dt="2023-10-19T14:20:58.540" v="169" actId="20577"/>
          <ac:spMkLst>
            <pc:docMk/>
            <pc:sldMk cId="2982749728" sldId="690"/>
            <ac:spMk id="3" creationId="{41A79E60-2136-B644-AB7E-349716AC4CE5}"/>
          </ac:spMkLst>
        </pc:spChg>
        <pc:picChg chg="mod">
          <ac:chgData name="Robert Fabek" userId="6c77a94f-2efc-4533-8b47-eb0349545de0" providerId="ADAL" clId="{C95BFE72-9DB8-4BB9-B3F0-C412EDD3D6A2}" dt="2023-10-19T14:23:11.221" v="171" actId="1076"/>
          <ac:picMkLst>
            <pc:docMk/>
            <pc:sldMk cId="2982749728" sldId="690"/>
            <ac:picMk id="2" creationId="{EA2F25D1-C050-7444-05FB-87EE9D1C7E8F}"/>
          </ac:picMkLst>
        </pc:picChg>
        <pc:picChg chg="del">
          <ac:chgData name="Robert Fabek" userId="6c77a94f-2efc-4533-8b47-eb0349545de0" providerId="ADAL" clId="{C95BFE72-9DB8-4BB9-B3F0-C412EDD3D6A2}" dt="2023-10-19T14:20:36.404" v="141" actId="478"/>
          <ac:picMkLst>
            <pc:docMk/>
            <pc:sldMk cId="2982749728" sldId="690"/>
            <ac:picMk id="4" creationId="{8389A455-F0E5-A405-9390-823802810B1F}"/>
          </ac:picMkLst>
        </pc:picChg>
      </pc:sldChg>
      <pc:sldChg chg="delSp modSp add mod">
        <pc:chgData name="Robert Fabek" userId="6c77a94f-2efc-4533-8b47-eb0349545de0" providerId="ADAL" clId="{C95BFE72-9DB8-4BB9-B3F0-C412EDD3D6A2}" dt="2023-10-19T14:24:46.402" v="186" actId="1076"/>
        <pc:sldMkLst>
          <pc:docMk/>
          <pc:sldMk cId="2511637252" sldId="691"/>
        </pc:sldMkLst>
        <pc:spChg chg="mod">
          <ac:chgData name="Robert Fabek" userId="6c77a94f-2efc-4533-8b47-eb0349545de0" providerId="ADAL" clId="{C95BFE72-9DB8-4BB9-B3F0-C412EDD3D6A2}" dt="2023-10-19T14:23:42.407" v="183" actId="20577"/>
          <ac:spMkLst>
            <pc:docMk/>
            <pc:sldMk cId="2511637252" sldId="691"/>
            <ac:spMk id="3" creationId="{41A79E60-2136-B644-AB7E-349716AC4CE5}"/>
          </ac:spMkLst>
        </pc:spChg>
        <pc:picChg chg="del">
          <ac:chgData name="Robert Fabek" userId="6c77a94f-2efc-4533-8b47-eb0349545de0" providerId="ADAL" clId="{C95BFE72-9DB8-4BB9-B3F0-C412EDD3D6A2}" dt="2023-10-19T14:23:21.869" v="173" actId="478"/>
          <ac:picMkLst>
            <pc:docMk/>
            <pc:sldMk cId="2511637252" sldId="691"/>
            <ac:picMk id="2" creationId="{EA2F25D1-C050-7444-05FB-87EE9D1C7E8F}"/>
          </ac:picMkLst>
        </pc:picChg>
        <pc:picChg chg="mod">
          <ac:chgData name="Robert Fabek" userId="6c77a94f-2efc-4533-8b47-eb0349545de0" providerId="ADAL" clId="{C95BFE72-9DB8-4BB9-B3F0-C412EDD3D6A2}" dt="2023-10-19T14:24:46.402" v="186" actId="1076"/>
          <ac:picMkLst>
            <pc:docMk/>
            <pc:sldMk cId="2511637252" sldId="691"/>
            <ac:picMk id="4" creationId="{24E6FD7F-DD3E-1B89-2469-EF206EB2CA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F9588C-62EE-623A-6841-7D6B6287B3D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A1A3B-0259-35E1-63DB-42B49380B22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29B751-8ED7-477A-ADB1-808B18444962}" type="datetime1">
              <a: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19.10.2023.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9174C-7917-5511-2CC9-F5655E63BB8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5247D-5B83-F640-3DD0-6A4A581BFC6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F650D3-F715-4D1F-B228-A7BE7FCC5122}" type="slidenum">
              <a:t>‹#›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46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183CAD-2DEB-CB42-FEA4-3D88FB968EE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73268-18C6-CE1C-BE77-51CA6BB0899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83B2589-9647-4225-BCBB-670073F85D96}" type="datetime1">
              <a:rPr lang="hr-HR"/>
              <a:pPr lvl="0"/>
              <a:t>19.10.2023.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637644-E949-FC2D-1674-00F3F032F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CA108E-8C4D-4B2A-1B7F-09EED7EA0DD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C60E4-E084-5E50-2191-EB5A22ACDCD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414C4-E5F3-B0B4-AF21-9AB53F655E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8B74556-8CF8-4544-A2A2-F179F27D54B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24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377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189" marR="0" lvl="1" indent="0" algn="l" defTabSz="914377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377" marR="0" lvl="2" indent="0" algn="l" defTabSz="914377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566" marR="0" lvl="3" indent="0" algn="l" defTabSz="914377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754" marR="0" lvl="4" indent="0" algn="l" defTabSz="914377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8B74556-8CF8-4544-A2A2-F179F27D54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013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8B74556-8CF8-4544-A2A2-F179F27D54B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1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/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406;p1">
            <a:extLst>
              <a:ext uri="{FF2B5EF4-FFF2-40B4-BE49-F238E27FC236}">
                <a16:creationId xmlns:a16="http://schemas.microsoft.com/office/drawing/2014/main" id="{4453861E-839E-677A-20F7-23AC9084D86E}"/>
              </a:ext>
            </a:extLst>
          </p:cNvPr>
          <p:cNvCxnSpPr/>
          <p:nvPr/>
        </p:nvCxnSpPr>
        <p:spPr>
          <a:xfrm>
            <a:off x="4060961" y="878409"/>
            <a:ext cx="6814172" cy="0"/>
          </a:xfrm>
          <a:prstGeom prst="straightConnector1">
            <a:avLst/>
          </a:prstGeom>
          <a:noFill/>
          <a:ln w="12701" cap="flat">
            <a:solidFill>
              <a:srgbClr val="949598"/>
            </a:solidFill>
            <a:prstDash val="solid"/>
            <a:miter/>
          </a:ln>
        </p:spPr>
      </p:cxnSp>
      <p:cxnSp>
        <p:nvCxnSpPr>
          <p:cNvPr id="3" name="Google Shape;407;p1">
            <a:extLst>
              <a:ext uri="{FF2B5EF4-FFF2-40B4-BE49-F238E27FC236}">
                <a16:creationId xmlns:a16="http://schemas.microsoft.com/office/drawing/2014/main" id="{1BD6B345-00B8-009B-4A4A-E12CF08F2E4B}"/>
              </a:ext>
            </a:extLst>
          </p:cNvPr>
          <p:cNvCxnSpPr/>
          <p:nvPr/>
        </p:nvCxnSpPr>
        <p:spPr>
          <a:xfrm>
            <a:off x="772532" y="6032498"/>
            <a:ext cx="9859345" cy="2149"/>
          </a:xfrm>
          <a:prstGeom prst="straightConnector1">
            <a:avLst/>
          </a:prstGeom>
          <a:noFill/>
          <a:ln w="12701" cap="flat">
            <a:solidFill>
              <a:srgbClr val="949598"/>
            </a:solidFill>
            <a:prstDash val="solid"/>
            <a:miter/>
          </a:ln>
        </p:spPr>
      </p:cxnSp>
      <p:pic>
        <p:nvPicPr>
          <p:cNvPr id="4" name="Google Shape;408;p1">
            <a:extLst>
              <a:ext uri="{FF2B5EF4-FFF2-40B4-BE49-F238E27FC236}">
                <a16:creationId xmlns:a16="http://schemas.microsoft.com/office/drawing/2014/main" id="{DB6989B3-4DE8-1027-E144-ABE67141BF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844548" y="823354"/>
            <a:ext cx="2878101" cy="13180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D649AB0-D517-9C84-8A82-EA7CFCF53C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0265" y="5220530"/>
            <a:ext cx="7001825" cy="699151"/>
          </a:xfrm>
        </p:spPr>
        <p:txBody>
          <a:bodyPr/>
          <a:lstStyle>
            <a:lvl1pPr marL="0" indent="0">
              <a:buNone/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C9BB31F2-936A-37C0-F34D-C0A2E1797A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0264" y="3496400"/>
            <a:ext cx="7000875" cy="1611309"/>
          </a:xfrm>
        </p:spPr>
        <p:txBody>
          <a:bodyPr/>
          <a:lstStyle>
            <a:lvl1pPr marL="0" indent="0">
              <a:buNone/>
              <a:defRPr sz="4300"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7" descr="Background pattern">
            <a:extLst>
              <a:ext uri="{FF2B5EF4-FFF2-40B4-BE49-F238E27FC236}">
                <a16:creationId xmlns:a16="http://schemas.microsoft.com/office/drawing/2014/main" id="{F116DA46-BE07-0FC9-AFE2-7220ABE910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6000"/>
          </a:blip>
          <a:srcRect r="1795" b="33864"/>
          <a:stretch>
            <a:fillRect/>
          </a:stretch>
        </p:blipFill>
        <p:spPr>
          <a:xfrm>
            <a:off x="5032537" y="-73417"/>
            <a:ext cx="7159459" cy="69214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1410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ansition Head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1D01-DBD3-22B6-DFD8-037E9160F3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8575" y="1613250"/>
            <a:ext cx="7014847" cy="1325559"/>
          </a:xfrm>
        </p:spPr>
        <p:txBody>
          <a:bodyPr anchorCtr="1"/>
          <a:lstStyle>
            <a:lvl1pPr algn="ctr">
              <a:defRPr lang="hr-HR" sz="6000">
                <a:solidFill>
                  <a:srgbClr val="E50100"/>
                </a:solidFill>
              </a:defRPr>
            </a:lvl1pPr>
          </a:lstStyle>
          <a:p>
            <a:pPr lvl="0"/>
            <a:r>
              <a:rPr lang="hr-HR"/>
              <a:t>Transition Headline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A1BCE47-716F-D9A8-A212-1D4E68F60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653" y="1"/>
            <a:ext cx="2450345" cy="65074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BCD9D87-B277-CD74-DC53-B2AB89C7B3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8575" y="3429000"/>
            <a:ext cx="7014847" cy="152344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F283062-C7E9-2613-B40A-BAD46C353889}"/>
              </a:ext>
            </a:extLst>
          </p:cNvPr>
          <p:cNvSpPr/>
          <p:nvPr/>
        </p:nvSpPr>
        <p:spPr>
          <a:xfrm>
            <a:off x="4323081" y="1"/>
            <a:ext cx="3545843" cy="101599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54128A4-D663-A35C-2379-739D7475A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AC408934-8FDB-E263-BE24-D76A7FB6BC90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3441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B6A8733-E8BD-CD41-BC48-5354FD90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3EFE1182-8F7A-08E9-8C2A-34F19EBCD4D8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4" name="Rectangle 6">
            <a:extLst>
              <a:ext uri="{FF2B5EF4-FFF2-40B4-BE49-F238E27FC236}">
                <a16:creationId xmlns:a16="http://schemas.microsoft.com/office/drawing/2014/main" id="{35060C35-F6A5-DCA4-09D4-20A920FC7A89}"/>
              </a:ext>
            </a:extLst>
          </p:cNvPr>
          <p:cNvSpPr/>
          <p:nvPr/>
        </p:nvSpPr>
        <p:spPr>
          <a:xfrm>
            <a:off x="4323081" y="1"/>
            <a:ext cx="3545843" cy="101599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Flowchart: Connector 9">
            <a:extLst>
              <a:ext uri="{FF2B5EF4-FFF2-40B4-BE49-F238E27FC236}">
                <a16:creationId xmlns:a16="http://schemas.microsoft.com/office/drawing/2014/main" id="{AA2F9D0B-1463-8ADE-5CD1-1AA5221C21BF}"/>
              </a:ext>
            </a:extLst>
          </p:cNvPr>
          <p:cNvSpPr/>
          <p:nvPr/>
        </p:nvSpPr>
        <p:spPr>
          <a:xfrm>
            <a:off x="5191606" y="269391"/>
            <a:ext cx="1808775" cy="176057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D0D3DA"/>
          </a:solidFill>
          <a:ln w="12701" cap="flat">
            <a:solidFill>
              <a:srgbClr val="D0D3D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D0D3DA"/>
              </a:solidFill>
              <a:highlight>
                <a:srgbClr val="D0D3DA"/>
              </a:highlight>
              <a:uFillTx/>
              <a:latin typeface="Calibri"/>
            </a:endParaRPr>
          </a:p>
        </p:txBody>
      </p:sp>
      <p:pic>
        <p:nvPicPr>
          <p:cNvPr id="6" name="Graphic 11" descr="Open quotation mark with solid fill">
            <a:extLst>
              <a:ext uri="{FF2B5EF4-FFF2-40B4-BE49-F238E27FC236}">
                <a16:creationId xmlns:a16="http://schemas.microsoft.com/office/drawing/2014/main" id="{9D7FE1A6-899B-6F55-B240-B64D2346E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3" y="692475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103FDEF-C606-27DF-D18B-CF5A141D51B0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553981" y="2357561"/>
            <a:ext cx="11233103" cy="3722531"/>
          </a:xfrm>
        </p:spPr>
        <p:txBody>
          <a:bodyPr anchorCtr="1">
            <a:noAutofit/>
          </a:bodyPr>
          <a:lstStyle>
            <a:lvl1pPr marL="0" indent="0" algn="ctr">
              <a:buNone/>
              <a:defRPr lang="hr-HR" sz="5400" b="1">
                <a:solidFill>
                  <a:srgbClr val="525B60"/>
                </a:solidFill>
              </a:defRPr>
            </a:lvl1pPr>
          </a:lstStyle>
          <a:p>
            <a:pPr lvl="0"/>
            <a:r>
              <a:rPr lang="hr-HR"/>
              <a:t>Quote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1CED9-53B1-0CB5-013B-100CDB3E4771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14F772-15D2-42F2-9E12-CA6B4045FB86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1253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E6FE85F-6230-748D-3487-0909C38C0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1431AEEE-016D-8071-C2B6-DC9360870A02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5" name="Title 6">
            <a:extLst>
              <a:ext uri="{FF2B5EF4-FFF2-40B4-BE49-F238E27FC236}">
                <a16:creationId xmlns:a16="http://schemas.microsoft.com/office/drawing/2014/main" id="{474C3D54-1260-CA57-9EEA-B34B731C73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5" y="365129"/>
            <a:ext cx="10176503" cy="1016483"/>
          </a:xfrm>
        </p:spPr>
        <p:txBody>
          <a:bodyPr/>
          <a:lstStyle>
            <a:lvl1pPr>
              <a:defRPr lang="hr-HR">
                <a:solidFill>
                  <a:srgbClr val="E50100"/>
                </a:solidFill>
              </a:defRPr>
            </a:lvl1pPr>
          </a:lstStyle>
          <a:p>
            <a:pPr lvl="0"/>
            <a:r>
              <a:rPr lang="hr-HR"/>
              <a:t>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C0439-634E-9F41-78E0-9F3D82BFDC76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E360F4-C1BB-4AA8-A28F-4EA46E0CC357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2A4C7-4FE0-15DD-195D-AE12E6080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538" y="1968155"/>
            <a:ext cx="81629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3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Zadnja Kontakt/Hv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87;p38">
            <a:extLst>
              <a:ext uri="{FF2B5EF4-FFF2-40B4-BE49-F238E27FC236}">
                <a16:creationId xmlns:a16="http://schemas.microsoft.com/office/drawing/2014/main" id="{4E154D90-382F-2E8C-F9C2-40E392D1D2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671955" y="4954413"/>
            <a:ext cx="1847655" cy="18936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4714082-22B2-325D-39A5-6AA594ABC1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35" y="365130"/>
            <a:ext cx="4638743" cy="1325559"/>
          </a:xfrm>
        </p:spPr>
        <p:txBody>
          <a:bodyPr/>
          <a:lstStyle>
            <a:lvl1pPr>
              <a:defRPr lang="hr-HR">
                <a:solidFill>
                  <a:srgbClr val="525B60"/>
                </a:solidFill>
              </a:defRPr>
            </a:lvl1pPr>
          </a:lstStyle>
          <a:p>
            <a:pPr lvl="0"/>
            <a:br>
              <a:rPr lang="hr-HR"/>
            </a:br>
            <a:r>
              <a:rPr lang="hr-HR"/>
              <a:t>Contact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0E8BC25-7E96-3555-FB68-A44D86C73B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0235" y="2870319"/>
            <a:ext cx="4638743" cy="914400"/>
          </a:xfrm>
        </p:spPr>
        <p:txBody>
          <a:bodyPr/>
          <a:lstStyle>
            <a:lvl1pPr marL="0" indent="0">
              <a:buNone/>
              <a:defRPr sz="2000"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690E48D-30C0-36C5-C043-3F06D91D97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71013" y="4611684"/>
            <a:ext cx="4150627" cy="1996016"/>
          </a:xfrm>
        </p:spPr>
        <p:txBody>
          <a:bodyPr/>
          <a:lstStyle>
            <a:lvl1pPr marL="0" indent="0">
              <a:buNone/>
              <a:defRPr sz="1600"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B0BA976-278C-05D4-9D98-0871BB6897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</a:blip>
          <a:srcRect r="1795" b="33864"/>
          <a:stretch>
            <a:fillRect/>
          </a:stretch>
        </p:blipFill>
        <p:spPr>
          <a:xfrm>
            <a:off x="5032537" y="-73417"/>
            <a:ext cx="7159459" cy="69214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2208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adnja Kontakt/Hvala">
    <p:bg>
      <p:bgPr>
        <a:solidFill>
          <a:srgbClr val="525B6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87;p38">
            <a:extLst>
              <a:ext uri="{FF2B5EF4-FFF2-40B4-BE49-F238E27FC236}">
                <a16:creationId xmlns:a16="http://schemas.microsoft.com/office/drawing/2014/main" id="{73EAFA4E-CCCD-D3E3-18F7-C81545A2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698336" y="4964352"/>
            <a:ext cx="1847655" cy="18936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7" descr="A picture containing text, outdoor object, web&#10;&#10;Description automatically generated">
            <a:extLst>
              <a:ext uri="{FF2B5EF4-FFF2-40B4-BE49-F238E27FC236}">
                <a16:creationId xmlns:a16="http://schemas.microsoft.com/office/drawing/2014/main" id="{4F257507-CA76-A85D-A9F5-2064505DE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3" y="-100117"/>
            <a:ext cx="6218916" cy="70615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9B696E2E-E308-FAE8-41A4-7E44AE6FDA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377" y="365130"/>
            <a:ext cx="5546467" cy="1325559"/>
          </a:xfrm>
        </p:spPr>
        <p:txBody>
          <a:bodyPr/>
          <a:lstStyle>
            <a:lvl1pPr>
              <a:defRPr lang="hr-HR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Contact/Thank You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F0503173-6298-0BE8-2BFE-88510373DF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0369" y="1982310"/>
            <a:ext cx="5546467" cy="1661940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DEEC390-1D4A-6EF1-E06D-2677560FCC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29968" y="3997994"/>
            <a:ext cx="3036877" cy="2756551"/>
          </a:xfr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47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Osnovni dizajn bije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CC3667E-4B4E-4EAC-8C47-FCBB8DC9D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A47D2A57-B64D-DB30-5F7D-F895CB544F36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4" name="Title 7">
            <a:extLst>
              <a:ext uri="{FF2B5EF4-FFF2-40B4-BE49-F238E27FC236}">
                <a16:creationId xmlns:a16="http://schemas.microsoft.com/office/drawing/2014/main" id="{E585B2DF-91E9-AC82-7BDD-59E4BD1655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434"/>
            <a:ext cx="10515600" cy="1325559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DCB12-1421-27D0-6798-45F96D897005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D9EFD8-50A6-4F31-8C0C-E87F42E6F9B2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F7A1F766-F226-13D5-0ED6-983FDD7166E5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91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Osnovni dizajn sivi">
    <p:bg>
      <p:bgPr>
        <a:solidFill>
          <a:srgbClr val="D0D3D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D101844-762C-04FC-7EDB-1D8A4E03D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CA50C64D-8C68-0883-70C2-833391140C03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4" name="Title 7">
            <a:extLst>
              <a:ext uri="{FF2B5EF4-FFF2-40B4-BE49-F238E27FC236}">
                <a16:creationId xmlns:a16="http://schemas.microsoft.com/office/drawing/2014/main" id="{AD61CA31-25F5-F5A4-9175-94A48A40A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434"/>
            <a:ext cx="10515600" cy="1325559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B9B3A-4C03-DADB-2102-81C764FE922F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076689-587F-48A7-8191-18BE2761554A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7E79C93-EF3A-8330-A644-942D1FA643D1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53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C3F8-4137-6BAE-B6AB-690DB2D152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63AB0-F030-EB8F-63C0-049249D53F6D}"/>
              </a:ext>
            </a:extLst>
          </p:cNvPr>
          <p:cNvSpPr/>
          <p:nvPr/>
        </p:nvSpPr>
        <p:spPr>
          <a:xfrm>
            <a:off x="4323081" y="1"/>
            <a:ext cx="3545843" cy="101599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2ACC33-4FE9-9D7F-BA30-90E4DB47E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B52EE117-80E6-3870-F7E2-D79E7A79863E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1840B55-8F7F-2445-D6EE-CCB02DFF7E6E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8C5FB0-3E1C-4D1F-964F-394C85AD58C2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61788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/h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hape&#10;&#10;Description automatically generated">
            <a:extLst>
              <a:ext uri="{FF2B5EF4-FFF2-40B4-BE49-F238E27FC236}">
                <a16:creationId xmlns:a16="http://schemas.microsoft.com/office/drawing/2014/main" id="{A8592783-82A7-0BA0-81D6-4BBF7C4A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4643"/>
            <a:ext cx="1775408" cy="9133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12161270-72A1-5629-A800-918C1E3B96EA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CB336D-61B0-3CAF-333E-6F68205BC6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8086"/>
            <a:ext cx="10515600" cy="1325559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D5DAB-4997-D610-B9BF-717F66D6DD13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8D6607-FC8A-4831-8637-111937545EC7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1829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/eng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7B9DC91-185B-6FF0-335A-88E0A7190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33661"/>
            <a:ext cx="1618753" cy="9243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1F127B4D-AB23-968D-1EAE-166E5382CC3A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4DBDBF-F0F6-EB77-0B4F-FE32BDB9D2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-186885"/>
            <a:ext cx="10515600" cy="1815449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C6B55-03CB-6B83-02BE-BC96C11E034F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469AC8-459D-4DD9-99C8-90EA09390A26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3622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/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E4EDFE-49E1-E658-4FA7-06F9E19CA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2977" y="1683256"/>
            <a:ext cx="7439025" cy="5181600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3A005EAF-7067-7B12-AEDE-44FB2DBB7FB4}"/>
              </a:ext>
            </a:extLst>
          </p:cNvPr>
          <p:cNvSpPr/>
          <p:nvPr/>
        </p:nvSpPr>
        <p:spPr>
          <a:xfrm rot="5400013">
            <a:off x="-1157787" y="1157788"/>
            <a:ext cx="2375757" cy="6018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ACAC260E-EA98-4945-A584-0FDA4F30B9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5109" y="1924383"/>
            <a:ext cx="4645417" cy="1928917"/>
          </a:xfrm>
        </p:spPr>
        <p:txBody>
          <a:bodyPr/>
          <a:lstStyle>
            <a:lvl1pPr>
              <a:defRPr>
                <a:solidFill>
                  <a:srgbClr val="E501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FF4FAD0D-5880-8664-0AB8-5D74ED931A4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" y="0"/>
            <a:ext cx="4798927" cy="6858000"/>
          </a:xfrm>
        </p:spPr>
        <p:txBody>
          <a:bodyPr/>
          <a:lstStyle>
            <a:lvl1pPr marL="0" indent="0">
              <a:buNone/>
              <a:defRPr lang="hr-HR"/>
            </a:lvl1pPr>
          </a:lstStyle>
          <a:p>
            <a:pPr lvl="0"/>
            <a:endParaRPr lang="hr-HR"/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113C0669-C045-8133-43D7-04BD80BA95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62693" y="5775551"/>
            <a:ext cx="6908055" cy="914400"/>
          </a:xfrm>
        </p:spPr>
        <p:txBody>
          <a:bodyPr/>
          <a:lstStyle>
            <a:lvl1pPr marL="0" indent="0">
              <a:buNone/>
              <a:defRPr sz="2000"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oogle Shape;408;p1">
            <a:extLst>
              <a:ext uri="{FF2B5EF4-FFF2-40B4-BE49-F238E27FC236}">
                <a16:creationId xmlns:a16="http://schemas.microsoft.com/office/drawing/2014/main" id="{E55BFF89-B85C-A56C-FDEB-8984043E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117986" y="179882"/>
            <a:ext cx="2878101" cy="131800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5907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5D5A-542D-15C8-16BB-8AAC69BE6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530"/>
            <a:ext cx="10515600" cy="132555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2474-AE34-764E-1611-BDB03C95721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335088"/>
            <a:ext cx="10515600" cy="4765003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  <a:lvl2pPr>
              <a:defRPr>
                <a:solidFill>
                  <a:srgbClr val="525B60"/>
                </a:solidFill>
              </a:defRPr>
            </a:lvl2pPr>
            <a:lvl3pPr>
              <a:defRPr>
                <a:solidFill>
                  <a:srgbClr val="525B60"/>
                </a:solidFill>
              </a:defRPr>
            </a:lvl3pPr>
            <a:lvl4pPr>
              <a:defRPr>
                <a:solidFill>
                  <a:srgbClr val="525B60"/>
                </a:solidFill>
              </a:defRPr>
            </a:lvl4pPr>
            <a:lvl5pPr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10FA446-388F-3C55-A9DE-E6AFEC6B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18">
            <a:extLst>
              <a:ext uri="{FF2B5EF4-FFF2-40B4-BE49-F238E27FC236}">
                <a16:creationId xmlns:a16="http://schemas.microsoft.com/office/drawing/2014/main" id="{E51E5954-11B4-9ADD-ACC2-C8459698F72B}"/>
              </a:ext>
            </a:extLst>
          </p:cNvPr>
          <p:cNvCxnSpPr/>
          <p:nvPr/>
        </p:nvCxnSpPr>
        <p:spPr>
          <a:xfrm>
            <a:off x="2015494" y="6487128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6" name="Rectangle 22">
            <a:extLst>
              <a:ext uri="{FF2B5EF4-FFF2-40B4-BE49-F238E27FC236}">
                <a16:creationId xmlns:a16="http://schemas.microsoft.com/office/drawing/2014/main" id="{F312F3AF-4F2D-0BA6-C017-59156D2777F9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1F548FD-712F-1100-534E-7756A2706D6D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D98B0E-80EF-495B-827A-5B77171CF2BF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8337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O Odj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54A5-1A66-5969-E6A4-955E8AF15B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7961" y="87865"/>
            <a:ext cx="5870704" cy="1192697"/>
          </a:xfrm>
        </p:spPr>
        <p:txBody>
          <a:bodyPr/>
          <a:lstStyle>
            <a:lvl1pPr>
              <a:lnSpc>
                <a:spcPct val="100000"/>
              </a:lnSpc>
              <a:defRPr lang="hr-HR">
                <a:solidFill>
                  <a:srgbClr val="525B60"/>
                </a:solidFill>
              </a:defRPr>
            </a:lvl1pPr>
          </a:lstStyle>
          <a:p>
            <a:pPr lvl="0"/>
            <a:r>
              <a:rPr lang="hr-HR"/>
              <a:t>O odjelu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2CAA2-22A3-23F1-F77F-0E68D01B287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7501" y="1709535"/>
            <a:ext cx="6341163" cy="4272899"/>
          </a:xfrm>
        </p:spPr>
        <p:txBody>
          <a:bodyPr/>
          <a:lstStyle>
            <a:lvl1pPr marL="0" indent="0">
              <a:buNone/>
              <a:defRPr>
                <a:solidFill>
                  <a:srgbClr val="525B60"/>
                </a:solidFill>
              </a:defRPr>
            </a:lvl1pPr>
            <a:lvl2pPr marL="457189" indent="0">
              <a:buNone/>
              <a:defRPr>
                <a:solidFill>
                  <a:srgbClr val="525B60"/>
                </a:solidFill>
              </a:defRPr>
            </a:lvl2pPr>
            <a:lvl3pPr marL="914377" indent="0">
              <a:buNone/>
              <a:defRPr>
                <a:solidFill>
                  <a:srgbClr val="525B60"/>
                </a:solidFill>
              </a:defRPr>
            </a:lvl3pPr>
            <a:lvl4pPr marL="1371566" indent="0">
              <a:buNone/>
              <a:defRPr>
                <a:solidFill>
                  <a:srgbClr val="525B60"/>
                </a:solidFill>
              </a:defRPr>
            </a:lvl4pPr>
            <a:lvl5pPr marL="1828754" indent="0">
              <a:buNone/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2AB488F-EF21-7155-9B3D-BAAF39E94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18">
            <a:extLst>
              <a:ext uri="{FF2B5EF4-FFF2-40B4-BE49-F238E27FC236}">
                <a16:creationId xmlns:a16="http://schemas.microsoft.com/office/drawing/2014/main" id="{BBB56BC3-80BD-4C72-9208-5088746BA7F2}"/>
              </a:ext>
            </a:extLst>
          </p:cNvPr>
          <p:cNvCxnSpPr/>
          <p:nvPr/>
        </p:nvCxnSpPr>
        <p:spPr>
          <a:xfrm>
            <a:off x="2015494" y="6487128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6" name="Rectangle 22">
            <a:extLst>
              <a:ext uri="{FF2B5EF4-FFF2-40B4-BE49-F238E27FC236}">
                <a16:creationId xmlns:a16="http://schemas.microsoft.com/office/drawing/2014/main" id="{A50FC3FB-0164-B6EE-6E40-0196262E2A20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65E3A5F-0F71-A9CA-273A-531AD7A7A21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136297" y="9528"/>
            <a:ext cx="5055699" cy="6477600"/>
          </a:xfrm>
        </p:spPr>
        <p:txBody>
          <a:bodyPr/>
          <a:lstStyle>
            <a:lvl1pPr marL="0" indent="0">
              <a:buNone/>
              <a:defRPr lang="hr-HR">
                <a:solidFill>
                  <a:srgbClr val="525B60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783E1-B30D-C557-D102-B341F5B856D8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AB9BD1-BEF0-4BCC-B2AA-319DA5DFECE7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2016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826D8BC-FE38-51A9-71AA-80B7852D67E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4" y="1335089"/>
            <a:ext cx="5181603" cy="4774841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  <a:lvl2pPr>
              <a:defRPr>
                <a:solidFill>
                  <a:srgbClr val="525B60"/>
                </a:solidFill>
              </a:defRPr>
            </a:lvl2pPr>
            <a:lvl3pPr>
              <a:defRPr>
                <a:solidFill>
                  <a:srgbClr val="525B60"/>
                </a:solidFill>
              </a:defRPr>
            </a:lvl3pPr>
            <a:lvl4pPr>
              <a:defRPr>
                <a:solidFill>
                  <a:srgbClr val="525B60"/>
                </a:solidFill>
              </a:defRPr>
            </a:lvl4pPr>
            <a:lvl5pPr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68509EA-A294-6981-09D2-3C72B967FD9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72201" y="1335089"/>
            <a:ext cx="5181603" cy="4774841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  <a:lvl2pPr>
              <a:defRPr>
                <a:solidFill>
                  <a:srgbClr val="525B60"/>
                </a:solidFill>
              </a:defRPr>
            </a:lvl2pPr>
            <a:lvl3pPr>
              <a:defRPr>
                <a:solidFill>
                  <a:srgbClr val="525B60"/>
                </a:solidFill>
              </a:defRPr>
            </a:lvl3pPr>
            <a:lvl4pPr>
              <a:defRPr>
                <a:solidFill>
                  <a:srgbClr val="525B60"/>
                </a:solidFill>
              </a:defRPr>
            </a:lvl4pPr>
            <a:lvl5pPr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8C4E153-BE4C-60AC-A251-E8E33FE2B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217CFA60-F691-14EE-E7EE-130F2013E0E6}"/>
              </a:ext>
            </a:extLst>
          </p:cNvPr>
          <p:cNvCxnSpPr/>
          <p:nvPr/>
        </p:nvCxnSpPr>
        <p:spPr>
          <a:xfrm>
            <a:off x="2015494" y="6487128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80EBD91-AA2C-9FDD-A383-76F011D7E2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530"/>
            <a:ext cx="10515600" cy="132555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4E3423A-A5DF-A1E7-CC6E-99AA60C5195B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0B33B-5392-93AD-D74D-470ABC712F2D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1E15D3-EF9D-4271-8ABF-9F3CAC3B7509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585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C3327CA-BBAE-678B-A820-16E67EE97C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9785" y="1681161"/>
            <a:ext cx="5157783" cy="8239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7278EB4-56D9-C5D8-E846-73FB0A44376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9785" y="2505071"/>
            <a:ext cx="5157783" cy="3601080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  <a:lvl2pPr>
              <a:defRPr>
                <a:solidFill>
                  <a:srgbClr val="525B60"/>
                </a:solidFill>
              </a:defRPr>
            </a:lvl2pPr>
            <a:lvl3pPr>
              <a:defRPr>
                <a:solidFill>
                  <a:srgbClr val="525B60"/>
                </a:solidFill>
              </a:defRPr>
            </a:lvl3pPr>
            <a:lvl4pPr>
              <a:defRPr>
                <a:solidFill>
                  <a:srgbClr val="525B60"/>
                </a:solidFill>
              </a:defRPr>
            </a:lvl4pPr>
            <a:lvl5pPr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641985C-C809-76B5-576F-2E32994B9D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72200" y="1681161"/>
            <a:ext cx="5183184" cy="8239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B3D6749-10CA-A2A4-CCFD-62B5B38E9D5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72200" y="2505071"/>
            <a:ext cx="5183184" cy="3601080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  <a:lvl2pPr>
              <a:defRPr>
                <a:solidFill>
                  <a:srgbClr val="525B60"/>
                </a:solidFill>
              </a:defRPr>
            </a:lvl2pPr>
            <a:lvl3pPr>
              <a:defRPr>
                <a:solidFill>
                  <a:srgbClr val="525B60"/>
                </a:solidFill>
              </a:defRPr>
            </a:lvl3pPr>
            <a:lvl4pPr>
              <a:defRPr>
                <a:solidFill>
                  <a:srgbClr val="525B60"/>
                </a:solidFill>
              </a:defRPr>
            </a:lvl4pPr>
            <a:lvl5pPr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CF1CF62-2987-7788-6AC7-83E99651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281A1EFD-5B11-BE1F-649D-CF482BE6896A}"/>
              </a:ext>
            </a:extLst>
          </p:cNvPr>
          <p:cNvCxnSpPr/>
          <p:nvPr/>
        </p:nvCxnSpPr>
        <p:spPr>
          <a:xfrm>
            <a:off x="2015494" y="6487128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30DCF4E-98F3-744B-1503-B294B11A3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9530"/>
            <a:ext cx="10515600" cy="132555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408BEA3E-1BF4-8F41-D53C-798DE1AFDF3F}"/>
              </a:ext>
            </a:extLst>
          </p:cNvPr>
          <p:cNvSpPr/>
          <p:nvPr/>
        </p:nvSpPr>
        <p:spPr>
          <a:xfrm>
            <a:off x="1" y="617183"/>
            <a:ext cx="756281" cy="67035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2878BB-4BFD-EB1A-95D1-54B5C505A3EC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3F272E-517D-4CD6-8C66-AFD035DFB681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164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023869D-7251-BB9A-526A-9CA8C90B2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006" y="168049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C918A8D1-F55C-4E9A-4D80-DA55111FC0C3}"/>
              </a:ext>
            </a:extLst>
          </p:cNvPr>
          <p:cNvCxnSpPr/>
          <p:nvPr/>
        </p:nvCxnSpPr>
        <p:spPr>
          <a:xfrm>
            <a:off x="8843318" y="1470455"/>
            <a:ext cx="3348679" cy="0"/>
          </a:xfrm>
          <a:prstGeom prst="straightConnector1">
            <a:avLst/>
          </a:prstGeom>
          <a:noFill/>
          <a:ln w="38103" cap="flat">
            <a:solidFill>
              <a:srgbClr val="E50100"/>
            </a:solidFill>
            <a:prstDash val="solid"/>
            <a:miter/>
          </a:ln>
        </p:spPr>
      </p:cxn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3D3125F-D5F5-9D66-3F17-8C657F9E50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8747" y="2454963"/>
            <a:ext cx="8005115" cy="3886200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  <a:lvl2pPr>
              <a:defRPr>
                <a:solidFill>
                  <a:srgbClr val="525B60"/>
                </a:solidFill>
              </a:defRPr>
            </a:lvl2pPr>
            <a:lvl3pPr>
              <a:defRPr>
                <a:solidFill>
                  <a:srgbClr val="525B60"/>
                </a:solidFill>
              </a:defRPr>
            </a:lvl3pPr>
            <a:lvl4pPr>
              <a:defRPr>
                <a:solidFill>
                  <a:srgbClr val="525B60"/>
                </a:solidFill>
              </a:defRPr>
            </a:lvl4pPr>
            <a:lvl5pPr>
              <a:defRPr>
                <a:solidFill>
                  <a:srgbClr val="525B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338509BA-2E04-5AE1-3D2A-7FA67A25AFD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022222" y="1786244"/>
            <a:ext cx="2785463" cy="4378869"/>
          </a:xfrm>
        </p:spPr>
        <p:txBody>
          <a:bodyPr/>
          <a:lstStyle>
            <a:lvl1pPr marL="0" indent="0">
              <a:buNone/>
              <a:defRPr lang="hr-HR">
                <a:solidFill>
                  <a:srgbClr val="525B60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0E30B8AC-7C43-7C57-DB07-EAD51E161C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747" y="681593"/>
            <a:ext cx="8005115" cy="1577715"/>
          </a:xfrm>
        </p:spPr>
        <p:txBody>
          <a:bodyPr/>
          <a:lstStyle>
            <a:lvl1pPr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CFAA0-49A3-FBAE-DFD2-0E7F23FB5FB3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C3CEE9-CAD8-479F-A52D-57AD1CB0B5F3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9436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/slika/pita, itd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0C809FA-0CCA-DD73-9A2C-3739362B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CC1040E1-4386-C94D-0D19-A77310F3B64A}"/>
              </a:ext>
            </a:extLst>
          </p:cNvPr>
          <p:cNvCxnSpPr/>
          <p:nvPr/>
        </p:nvCxnSpPr>
        <p:spPr>
          <a:xfrm>
            <a:off x="2015494" y="6507447"/>
            <a:ext cx="10176503" cy="0"/>
          </a:xfrm>
          <a:prstGeom prst="straightConnector1">
            <a:avLst/>
          </a:prstGeom>
          <a:noFill/>
          <a:ln w="19046" cap="flat">
            <a:solidFill>
              <a:srgbClr val="525B60">
                <a:alpha val="50196"/>
              </a:srgbClr>
            </a:solidFill>
            <a:prstDash val="solid"/>
            <a:miter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713042A-A6EB-B88C-AE9D-4DADE8FA51A0}"/>
              </a:ext>
            </a:extLst>
          </p:cNvPr>
          <p:cNvSpPr/>
          <p:nvPr/>
        </p:nvSpPr>
        <p:spPr>
          <a:xfrm>
            <a:off x="4323081" y="1"/>
            <a:ext cx="3545843" cy="101599"/>
          </a:xfrm>
          <a:prstGeom prst="rect">
            <a:avLst/>
          </a:prstGeom>
          <a:solidFill>
            <a:srgbClr val="E50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8C7432-E936-B3E8-FE47-B214317B6E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70562"/>
            <a:ext cx="10515600" cy="822301"/>
          </a:xfrm>
        </p:spPr>
        <p:txBody>
          <a:bodyPr anchorCtr="1"/>
          <a:lstStyle>
            <a:lvl1pPr algn="ctr">
              <a:defRPr>
                <a:solidFill>
                  <a:srgbClr val="525B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362BCDF-E281-A25E-9A65-550B3650C45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480934"/>
            <a:ext cx="10515600" cy="4501499"/>
          </a:xfrm>
        </p:spPr>
        <p:txBody>
          <a:bodyPr/>
          <a:lstStyle>
            <a:lvl1pPr marL="0" indent="0">
              <a:buNone/>
              <a:defRPr lang="hr-HR">
                <a:solidFill>
                  <a:srgbClr val="525B60"/>
                </a:solidFill>
              </a:defRPr>
            </a:lvl1pPr>
          </a:lstStyle>
          <a:p>
            <a:pPr lvl="0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46BB4-AE39-3D5D-3A09-3DD6DB9DAFCE}"/>
              </a:ext>
            </a:extLst>
          </p:cNvPr>
          <p:cNvSpPr txBox="1"/>
          <p:nvPr/>
        </p:nvSpPr>
        <p:spPr>
          <a:xfrm>
            <a:off x="11697114" y="6480902"/>
            <a:ext cx="45717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F54692-141E-417D-9D47-773782FDE955}" type="slidenum">
              <a:rPr sz="1800"/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hr-HR" sz="1400" b="0" i="0" u="none" strike="noStrike" kern="1200" cap="none" spc="0" baseline="0">
              <a:solidFill>
                <a:srgbClr val="525B60"/>
              </a:solidFill>
              <a:uFillTx/>
              <a:latin typeface="Helvetica" pitchFamily="34"/>
              <a:cs typeface="Helvetic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2771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Headline Slide">
    <p:bg>
      <p:bgPr>
        <a:solidFill>
          <a:srgbClr val="D0D3D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42C8-635B-FC58-4F3B-DAE660203D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811" y="607371"/>
            <a:ext cx="4898276" cy="2821628"/>
          </a:xfrm>
        </p:spPr>
        <p:txBody>
          <a:bodyPr anchorCtr="1"/>
          <a:lstStyle>
            <a:lvl1pPr algn="ctr">
              <a:defRPr lang="hr-HR">
                <a:solidFill>
                  <a:srgbClr val="E50100"/>
                </a:solidFill>
              </a:defRPr>
            </a:lvl1pPr>
          </a:lstStyle>
          <a:p>
            <a:pPr lvl="0"/>
            <a:r>
              <a:rPr lang="hr-HR"/>
              <a:t>Transition Headline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B94969D-29F4-4738-EBDE-F8D2AB436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0" y="5982445"/>
            <a:ext cx="1491743" cy="6831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C26D059-D5F7-35A4-7382-966F7801B0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3811" y="4022740"/>
            <a:ext cx="6345936" cy="191084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525B60"/>
                </a:solidFill>
              </a:defRPr>
            </a:lvl1pPr>
            <a:lvl2pPr marL="457189" indent="0" algn="ctr">
              <a:buNone/>
              <a:defRPr lang="hr-HR" sz="2800">
                <a:solidFill>
                  <a:srgbClr val="525B60"/>
                </a:solidFill>
              </a:defRPr>
            </a:lvl2pPr>
            <a:lvl3pPr marL="457189" lvl="1" indent="0" algn="ctr">
              <a:buNone/>
              <a:defRPr lang="hr-HR" sz="2800">
                <a:solidFill>
                  <a:srgbClr val="525B6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hr-HR"/>
              <a:t>F</a:t>
            </a:r>
            <a:r>
              <a:rPr lang="en-US"/>
              <a:t>irst set of slides</a:t>
            </a:r>
          </a:p>
          <a:p>
            <a:pPr lvl="1"/>
            <a:endParaRPr lang="hr-HR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20DE2404-F91A-214F-ED63-E157FD472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2089" y="-60067"/>
            <a:ext cx="6936089" cy="696813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214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956A4-FC5B-1BA6-4C45-6FF2B1AAAC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30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AD3FB-6630-A785-C74D-39944988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66A0D-B613-415B-0C44-FD66A6CF33B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3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2" r:id="rId9"/>
    <p:sldLayoutId id="2147483663" r:id="rId10"/>
    <p:sldLayoutId id="2147483664" r:id="rId11"/>
    <p:sldLayoutId id="2147483665" r:id="rId12"/>
    <p:sldLayoutId id="2147483667" r:id="rId13"/>
    <p:sldLayoutId id="2147483668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hdr="0" dt="0"/>
  <p:txStyles>
    <p:titleStyle>
      <a:lvl1pPr marL="0" marR="0" lvl="0" indent="0" algn="l" defTabSz="914377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2D2D2D"/>
          </a:solidFill>
          <a:uFillTx/>
          <a:latin typeface="Helvetica" pitchFamily="34"/>
          <a:cs typeface="Helvetica" pitchFamily="34"/>
        </a:defRPr>
      </a:lvl1pPr>
    </p:titleStyle>
    <p:bodyStyle>
      <a:lvl1pPr marL="228594" marR="0" lvl="0" indent="-228594" algn="l" defTabSz="914377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2D2D2D"/>
          </a:solidFill>
          <a:uFillTx/>
          <a:latin typeface="Helvetica" pitchFamily="34"/>
          <a:cs typeface="Helvetica" pitchFamily="34"/>
        </a:defRPr>
      </a:lvl1pPr>
      <a:lvl2pPr marL="685783" marR="0" lvl="1" indent="-228594" algn="l" defTabSz="914377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2D2D2D"/>
          </a:solidFill>
          <a:uFillTx/>
          <a:latin typeface="Helvetica" pitchFamily="34"/>
          <a:cs typeface="Helvetica" pitchFamily="34"/>
        </a:defRPr>
      </a:lvl2pPr>
      <a:lvl3pPr marL="1142971" marR="0" lvl="2" indent="-228594" algn="l" defTabSz="914377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2D2D2D"/>
          </a:solidFill>
          <a:uFillTx/>
          <a:latin typeface="Helvetica" pitchFamily="34"/>
          <a:cs typeface="Helvetica" pitchFamily="34"/>
        </a:defRPr>
      </a:lvl3pPr>
      <a:lvl4pPr marL="1600160" marR="0" lvl="3" indent="-228594" algn="l" defTabSz="914377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2D2D2D"/>
          </a:solidFill>
          <a:uFillTx/>
          <a:latin typeface="Helvetica" pitchFamily="34"/>
          <a:cs typeface="Helvetica" pitchFamily="34"/>
        </a:defRPr>
      </a:lvl4pPr>
      <a:lvl5pPr marL="2057349" marR="0" lvl="4" indent="-228594" algn="l" defTabSz="914377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2D2D2D"/>
          </a:solidFill>
          <a:uFillTx/>
          <a:latin typeface="Helvetica" pitchFamily="34"/>
          <a:cs typeface="Helvetica" pitchFamily="34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rfabek@eihp.hr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090054-8EB6-6B1E-44C6-F995414B595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10875-342D-F594-747A-758A8BD8008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3109896"/>
            <a:ext cx="10515600" cy="2561438"/>
          </a:xfrm>
        </p:spPr>
        <p:txBody>
          <a:bodyPr>
            <a:normAutofit fontScale="925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hr-HR" sz="3600" b="1" kern="1400" spc="25" dirty="0">
                <a:solidFill>
                  <a:srgbClr val="C00000"/>
                </a:solidFill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Revizija integriranog nacionalnog energetskog i klimatskog plana RH za razdoblje 2021.-2030.</a:t>
            </a:r>
            <a:endParaRPr lang="hr-HR" sz="3600" b="1" kern="1400" spc="25" dirty="0">
              <a:solidFill>
                <a:srgbClr val="C00000"/>
              </a:solidFill>
              <a:effectLst/>
              <a:latin typeface="Work Sans" pitchFamily="2" charset="-18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hr-HR" sz="3600" b="1" kern="1400" spc="25" dirty="0">
              <a:solidFill>
                <a:srgbClr val="C00000"/>
              </a:solidFill>
              <a:latin typeface="Work Sans" pitchFamily="2" charset="-18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hr-HR" sz="2200" b="1" kern="1400" spc="25" dirty="0">
                <a:solidFill>
                  <a:srgbClr val="0070C0"/>
                </a:solidFill>
                <a:effectLst/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Zagreb, </a:t>
            </a:r>
            <a:r>
              <a:rPr lang="en-GB" sz="2200" b="1" kern="1400" spc="25" dirty="0" err="1">
                <a:solidFill>
                  <a:srgbClr val="0070C0"/>
                </a:solidFill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listopad</a:t>
            </a:r>
            <a:r>
              <a:rPr lang="hr-HR" sz="2200" b="1" kern="1400" spc="25" dirty="0">
                <a:solidFill>
                  <a:srgbClr val="0070C0"/>
                </a:solidFill>
                <a:effectLst/>
                <a:latin typeface="Work Sans" pitchFamily="2" charset="-18"/>
                <a:ea typeface="MS Gothic" panose="020B0609070205080204" pitchFamily="49" charset="-128"/>
                <a:cs typeface="Arial" panose="020B0604020202020204" pitchFamily="34" charset="0"/>
              </a:rPr>
              <a:t> 2023.</a:t>
            </a:r>
            <a:endParaRPr lang="hr-HR" sz="2200" dirty="0">
              <a:solidFill>
                <a:srgbClr val="0070C0"/>
              </a:solidFill>
              <a:effectLst/>
              <a:latin typeface="Work Sans" pitchFamily="2" charset="-18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305134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190007"/>
            <a:ext cx="11702142" cy="822301"/>
          </a:xfrm>
        </p:spPr>
        <p:txBody>
          <a:bodyPr>
            <a:noAutofit/>
          </a:bodyPr>
          <a:lstStyle/>
          <a:p>
            <a:r>
              <a:rPr lang="hr-HR" sz="3600"/>
              <a:t>P</a:t>
            </a:r>
            <a:r>
              <a:rPr lang="en-GB" sz="3600" err="1"/>
              <a:t>rojekcija</a:t>
            </a:r>
            <a:r>
              <a:rPr lang="en-GB" sz="3600"/>
              <a:t> </a:t>
            </a:r>
            <a:r>
              <a:rPr lang="en-GB" sz="3600" err="1"/>
              <a:t>potrošnje</a:t>
            </a:r>
            <a:r>
              <a:rPr lang="en-GB" sz="3600"/>
              <a:t> </a:t>
            </a:r>
            <a:r>
              <a:rPr lang="en-GB" sz="3600" err="1"/>
              <a:t>energije</a:t>
            </a:r>
            <a:r>
              <a:rPr lang="en-GB" sz="3600"/>
              <a:t> u </a:t>
            </a:r>
            <a:r>
              <a:rPr lang="en-GB" sz="3600" err="1"/>
              <a:t>prometu</a:t>
            </a:r>
            <a:endParaRPr lang="hr-HR" sz="3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46DE3F-CD06-4EE9-B7FD-1EDC133E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8" y="1012308"/>
            <a:ext cx="9555015" cy="53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6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190007"/>
            <a:ext cx="11702142" cy="822301"/>
          </a:xfrm>
        </p:spPr>
        <p:txBody>
          <a:bodyPr>
            <a:noAutofit/>
          </a:bodyPr>
          <a:lstStyle/>
          <a:p>
            <a:r>
              <a:rPr lang="hr-HR" sz="3600" dirty="0"/>
              <a:t>P</a:t>
            </a:r>
            <a:r>
              <a:rPr lang="en-GB" sz="3600" dirty="0" err="1"/>
              <a:t>rojekcija</a:t>
            </a:r>
            <a:r>
              <a:rPr lang="en-GB" sz="3600" dirty="0"/>
              <a:t> – </a:t>
            </a:r>
            <a:r>
              <a:rPr lang="en-GB" sz="3600" dirty="0" err="1"/>
              <a:t>osobna</a:t>
            </a:r>
            <a:r>
              <a:rPr lang="en-GB" sz="3600" dirty="0"/>
              <a:t> </a:t>
            </a:r>
            <a:r>
              <a:rPr lang="en-GB" sz="3600" dirty="0" err="1"/>
              <a:t>vozila</a:t>
            </a:r>
            <a:r>
              <a:rPr lang="en-GB" sz="3600" dirty="0"/>
              <a:t> (M1)</a:t>
            </a:r>
            <a:endParaRPr lang="hr-HR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B99FE-ACDE-0C9C-ED59-C48B9665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9" y="765648"/>
            <a:ext cx="8186782" cy="445805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809F42-71FE-E5BA-E190-B15DE61F9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123"/>
              </p:ext>
            </p:extLst>
          </p:nvPr>
        </p:nvGraphicFramePr>
        <p:xfrm>
          <a:off x="1895060" y="5201339"/>
          <a:ext cx="9160011" cy="15773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35315">
                  <a:extLst>
                    <a:ext uri="{9D8B030D-6E8A-4147-A177-3AD203B41FA5}">
                      <a16:colId xmlns:a16="http://schemas.microsoft.com/office/drawing/2014/main" val="2058503734"/>
                    </a:ext>
                  </a:extLst>
                </a:gridCol>
                <a:gridCol w="711336">
                  <a:extLst>
                    <a:ext uri="{9D8B030D-6E8A-4147-A177-3AD203B41FA5}">
                      <a16:colId xmlns:a16="http://schemas.microsoft.com/office/drawing/2014/main" val="1185439820"/>
                    </a:ext>
                  </a:extLst>
                </a:gridCol>
                <a:gridCol w="711336">
                  <a:extLst>
                    <a:ext uri="{9D8B030D-6E8A-4147-A177-3AD203B41FA5}">
                      <a16:colId xmlns:a16="http://schemas.microsoft.com/office/drawing/2014/main" val="504746092"/>
                    </a:ext>
                  </a:extLst>
                </a:gridCol>
                <a:gridCol w="711336">
                  <a:extLst>
                    <a:ext uri="{9D8B030D-6E8A-4147-A177-3AD203B41FA5}">
                      <a16:colId xmlns:a16="http://schemas.microsoft.com/office/drawing/2014/main" val="503784603"/>
                    </a:ext>
                  </a:extLst>
                </a:gridCol>
                <a:gridCol w="711336">
                  <a:extLst>
                    <a:ext uri="{9D8B030D-6E8A-4147-A177-3AD203B41FA5}">
                      <a16:colId xmlns:a16="http://schemas.microsoft.com/office/drawing/2014/main" val="277384965"/>
                    </a:ext>
                  </a:extLst>
                </a:gridCol>
                <a:gridCol w="711336">
                  <a:extLst>
                    <a:ext uri="{9D8B030D-6E8A-4147-A177-3AD203B41FA5}">
                      <a16:colId xmlns:a16="http://schemas.microsoft.com/office/drawing/2014/main" val="1063793545"/>
                    </a:ext>
                  </a:extLst>
                </a:gridCol>
                <a:gridCol w="711336">
                  <a:extLst>
                    <a:ext uri="{9D8B030D-6E8A-4147-A177-3AD203B41FA5}">
                      <a16:colId xmlns:a16="http://schemas.microsoft.com/office/drawing/2014/main" val="3253313732"/>
                    </a:ext>
                  </a:extLst>
                </a:gridCol>
                <a:gridCol w="711336">
                  <a:extLst>
                    <a:ext uri="{9D8B030D-6E8A-4147-A177-3AD203B41FA5}">
                      <a16:colId xmlns:a16="http://schemas.microsoft.com/office/drawing/2014/main" val="3688041449"/>
                    </a:ext>
                  </a:extLst>
                </a:gridCol>
                <a:gridCol w="711336">
                  <a:extLst>
                    <a:ext uri="{9D8B030D-6E8A-4147-A177-3AD203B41FA5}">
                      <a16:colId xmlns:a16="http://schemas.microsoft.com/office/drawing/2014/main" val="567593576"/>
                    </a:ext>
                  </a:extLst>
                </a:gridCol>
                <a:gridCol w="711336">
                  <a:extLst>
                    <a:ext uri="{9D8B030D-6E8A-4147-A177-3AD203B41FA5}">
                      <a16:colId xmlns:a16="http://schemas.microsoft.com/office/drawing/2014/main" val="1053433864"/>
                    </a:ext>
                  </a:extLst>
                </a:gridCol>
                <a:gridCol w="711336">
                  <a:extLst>
                    <a:ext uri="{9D8B030D-6E8A-4147-A177-3AD203B41FA5}">
                      <a16:colId xmlns:a16="http://schemas.microsoft.com/office/drawing/2014/main" val="4273727702"/>
                    </a:ext>
                  </a:extLst>
                </a:gridCol>
                <a:gridCol w="711336">
                  <a:extLst>
                    <a:ext uri="{9D8B030D-6E8A-4147-A177-3AD203B41FA5}">
                      <a16:colId xmlns:a16="http://schemas.microsoft.com/office/drawing/2014/main" val="788058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2021.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2022.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2023.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2024.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2025.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2026.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2027.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2028.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2029.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2030.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2031.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53877"/>
                  </a:ext>
                </a:extLst>
              </a:tr>
              <a:tr h="1734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Osobni automobili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1.773.558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1.772.661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1.773.161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1.774.059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1.775.347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1.777.013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1.779.040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1.781.410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1.784.102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1.787.093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1.790.360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42002"/>
                  </a:ext>
                </a:extLst>
              </a:tr>
              <a:tr h="1734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  Dizel M1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983.040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975.852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969.212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962.673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956.337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950.301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944.652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939.467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934.814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930.751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920.042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92243"/>
                  </a:ext>
                </a:extLst>
              </a:tr>
              <a:tr h="1734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   Benzin M1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725.675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733.338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740.185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745.785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750.130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753.226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755.098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755.788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755.353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753.866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746.527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26897"/>
                  </a:ext>
                </a:extLst>
              </a:tr>
              <a:tr h="1734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LPG M1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60.419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56.811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53.122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49.351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45.532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41.695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37.871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34.083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30.353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26.700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23.321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69421"/>
                  </a:ext>
                </a:extLst>
              </a:tr>
              <a:tr h="1734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CNG M1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189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197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199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192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182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169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139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354345"/>
                  </a:ext>
                </a:extLst>
              </a:tr>
              <a:tr h="1734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EV M1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3.056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5.003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8.571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13.643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20.088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27.764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36.520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46.200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56.641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67.682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90.839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06559"/>
                  </a:ext>
                </a:extLst>
              </a:tr>
              <a:tr h="1734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Hibrid Plug_in M1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1.180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1.460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1.869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2.403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3.057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3.828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4.708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5.692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6.771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7.940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9.056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17174"/>
                  </a:ext>
                </a:extLst>
              </a:tr>
              <a:tr h="1734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Vodik M1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436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98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94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190007"/>
            <a:ext cx="11702142" cy="822301"/>
          </a:xfrm>
        </p:spPr>
        <p:txBody>
          <a:bodyPr>
            <a:noAutofit/>
          </a:bodyPr>
          <a:lstStyle/>
          <a:p>
            <a:r>
              <a:rPr lang="hr-HR" sz="3600" dirty="0"/>
              <a:t>P</a:t>
            </a:r>
            <a:r>
              <a:rPr lang="en-GB" sz="3600" dirty="0" err="1"/>
              <a:t>rojekcija</a:t>
            </a:r>
            <a:r>
              <a:rPr lang="en-GB" sz="3600" dirty="0"/>
              <a:t> – </a:t>
            </a:r>
            <a:r>
              <a:rPr lang="en-GB" sz="3600" dirty="0" err="1"/>
              <a:t>motocikli</a:t>
            </a:r>
            <a:r>
              <a:rPr lang="en-GB" sz="3600" dirty="0"/>
              <a:t> i </a:t>
            </a:r>
            <a:r>
              <a:rPr lang="en-GB" sz="3600" dirty="0" err="1"/>
              <a:t>mopedi</a:t>
            </a:r>
            <a:r>
              <a:rPr lang="en-GB" sz="3600" dirty="0"/>
              <a:t> (L1-L7)</a:t>
            </a:r>
            <a:endParaRPr lang="hr-HR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687A19-AD51-A6A7-1B59-E7884A548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878" y="1288642"/>
            <a:ext cx="8810244" cy="47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190007"/>
            <a:ext cx="11702142" cy="822301"/>
          </a:xfrm>
        </p:spPr>
        <p:txBody>
          <a:bodyPr>
            <a:noAutofit/>
          </a:bodyPr>
          <a:lstStyle/>
          <a:p>
            <a:r>
              <a:rPr lang="hr-HR" sz="3600" dirty="0"/>
              <a:t>P</a:t>
            </a:r>
            <a:r>
              <a:rPr lang="en-GB" sz="3600" dirty="0" err="1"/>
              <a:t>rojekcija</a:t>
            </a:r>
            <a:r>
              <a:rPr lang="en-GB" sz="3600" dirty="0"/>
              <a:t> – </a:t>
            </a:r>
            <a:r>
              <a:rPr lang="en-GB" sz="3600" dirty="0" err="1"/>
              <a:t>autobusi</a:t>
            </a:r>
            <a:r>
              <a:rPr lang="en-GB" sz="3600" dirty="0"/>
              <a:t> (M3)</a:t>
            </a:r>
            <a:endParaRPr lang="hr-HR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9A455-F0E5-A405-9390-823802810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878" y="1030224"/>
            <a:ext cx="9059448" cy="49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0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190007"/>
            <a:ext cx="11702142" cy="822301"/>
          </a:xfrm>
        </p:spPr>
        <p:txBody>
          <a:bodyPr>
            <a:noAutofit/>
          </a:bodyPr>
          <a:lstStyle/>
          <a:p>
            <a:r>
              <a:rPr lang="hr-HR" sz="3600" dirty="0"/>
              <a:t>P</a:t>
            </a:r>
            <a:r>
              <a:rPr lang="en-GB" sz="3600" dirty="0" err="1"/>
              <a:t>rojekcija</a:t>
            </a:r>
            <a:r>
              <a:rPr lang="en-GB" sz="3600" dirty="0"/>
              <a:t> – </a:t>
            </a:r>
            <a:r>
              <a:rPr lang="en-GB" sz="3600" dirty="0" err="1"/>
              <a:t>teretna</a:t>
            </a:r>
            <a:r>
              <a:rPr lang="en-GB" sz="3600" dirty="0"/>
              <a:t> </a:t>
            </a:r>
            <a:r>
              <a:rPr lang="en-GB" sz="3600" dirty="0" err="1"/>
              <a:t>vozila</a:t>
            </a:r>
            <a:r>
              <a:rPr lang="en-GB" sz="3600" dirty="0"/>
              <a:t> (N1)</a:t>
            </a:r>
            <a:endParaRPr lang="hr-HR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F25D1-C050-7444-05FB-87EE9D1C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56" y="1083232"/>
            <a:ext cx="9229802" cy="502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4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190007"/>
            <a:ext cx="11702142" cy="822301"/>
          </a:xfrm>
        </p:spPr>
        <p:txBody>
          <a:bodyPr>
            <a:noAutofit/>
          </a:bodyPr>
          <a:lstStyle/>
          <a:p>
            <a:r>
              <a:rPr lang="hr-HR" sz="3600" dirty="0"/>
              <a:t>P</a:t>
            </a:r>
            <a:r>
              <a:rPr lang="en-GB" sz="3600" dirty="0" err="1"/>
              <a:t>rojekcija</a:t>
            </a:r>
            <a:r>
              <a:rPr lang="en-GB" sz="3600" dirty="0"/>
              <a:t> – </a:t>
            </a:r>
            <a:r>
              <a:rPr lang="en-GB" sz="3600" dirty="0" err="1"/>
              <a:t>teretna</a:t>
            </a:r>
            <a:r>
              <a:rPr lang="en-GB" sz="3600" dirty="0"/>
              <a:t> </a:t>
            </a:r>
            <a:r>
              <a:rPr lang="en-GB" sz="3600" dirty="0" err="1"/>
              <a:t>vozila</a:t>
            </a:r>
            <a:r>
              <a:rPr lang="en-GB" sz="3600" dirty="0"/>
              <a:t> (N2 i N3)</a:t>
            </a:r>
            <a:endParaRPr lang="hr-HR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6FD7F-DD3E-1B89-2469-EF206EB2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43" y="1089860"/>
            <a:ext cx="9071616" cy="49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3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190007"/>
            <a:ext cx="11702142" cy="822301"/>
          </a:xfrm>
        </p:spPr>
        <p:txBody>
          <a:bodyPr>
            <a:noAutofit/>
          </a:bodyPr>
          <a:lstStyle/>
          <a:p>
            <a:r>
              <a:rPr lang="hr-HR" sz="3600" err="1"/>
              <a:t>Projekcij</a:t>
            </a:r>
            <a:r>
              <a:rPr lang="en-GB" sz="3600"/>
              <a:t>a </a:t>
            </a:r>
            <a:r>
              <a:rPr lang="en-GB" sz="3600" err="1"/>
              <a:t>emisija</a:t>
            </a:r>
            <a:r>
              <a:rPr lang="en-GB" sz="3600"/>
              <a:t> u </a:t>
            </a:r>
            <a:r>
              <a:rPr lang="en-GB" sz="3600" err="1"/>
              <a:t>prometu</a:t>
            </a:r>
            <a:endParaRPr lang="hr-HR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BD7A2-13C1-4D35-B7B4-1A44545C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82" y="862726"/>
            <a:ext cx="9340725" cy="55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16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2344"/>
            <a:ext cx="2192441" cy="1033312"/>
          </a:xfrm>
        </p:spPr>
        <p:txBody>
          <a:bodyPr>
            <a:noAutofit/>
          </a:bodyPr>
          <a:lstStyle/>
          <a:p>
            <a:r>
              <a:rPr lang="en-GB" sz="3200" dirty="0"/>
              <a:t>NPOO</a:t>
            </a:r>
            <a:br>
              <a:rPr lang="en-GB" sz="3200" dirty="0"/>
            </a:br>
            <a:r>
              <a:rPr lang="en-GB" sz="3200" dirty="0"/>
              <a:t>2021-2026</a:t>
            </a:r>
            <a:endParaRPr lang="hr-HR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87951-05DA-C450-939A-2E5230EFC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948" y="0"/>
            <a:ext cx="9966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5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735" y="140581"/>
            <a:ext cx="8699157" cy="909744"/>
          </a:xfrm>
        </p:spPr>
        <p:txBody>
          <a:bodyPr>
            <a:noAutofit/>
          </a:bodyPr>
          <a:lstStyle/>
          <a:p>
            <a:r>
              <a:rPr lang="en-GB" sz="3200" dirty="0"/>
              <a:t>OPKK</a:t>
            </a:r>
            <a:br>
              <a:rPr lang="en-GB" sz="3200" dirty="0"/>
            </a:br>
            <a:r>
              <a:rPr lang="en-GB" sz="3200" dirty="0"/>
              <a:t>2021-2027</a:t>
            </a:r>
            <a:endParaRPr lang="hr-HR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549E0-A866-FB05-87C5-EE358836B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"/>
          <a:stretch/>
        </p:blipFill>
        <p:spPr>
          <a:xfrm>
            <a:off x="46382" y="1050325"/>
            <a:ext cx="12145617" cy="50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13C8-8715-B60B-B281-8BB5DFC6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9" y="1475233"/>
            <a:ext cx="10515600" cy="277977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i="1" dirty="0"/>
              <a:t>Hvala na pažnji</a:t>
            </a:r>
            <a:br>
              <a:rPr lang="en-GB" i="1" dirty="0"/>
            </a:br>
            <a:br>
              <a:rPr lang="en-GB" i="1" dirty="0"/>
            </a:br>
            <a:br>
              <a:rPr lang="en-GB" sz="2000" i="1" dirty="0"/>
            </a:br>
            <a:r>
              <a:rPr lang="en-GB" sz="2000" i="1" dirty="0">
                <a:hlinkClick r:id="rId2"/>
              </a:rPr>
              <a:t>rfabek@eihp.hr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1156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13C8-8715-B60B-B281-8BB5DFC6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/>
              <a:t>Ciljevi </a:t>
            </a:r>
            <a:r>
              <a:rPr lang="en-GB" sz="4400"/>
              <a:t>- </a:t>
            </a:r>
            <a:r>
              <a:rPr lang="en-GB"/>
              <a:t>RED III </a:t>
            </a:r>
            <a:r>
              <a:rPr lang="en-GB" err="1"/>
              <a:t>Direktiva</a:t>
            </a:r>
            <a:r>
              <a:rPr lang="en-GB"/>
              <a:t> - </a:t>
            </a:r>
            <a:r>
              <a:rPr lang="en-GB" err="1"/>
              <a:t>Promet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08BE0-0DF3-FE9E-A4EF-5891D0050298}"/>
              </a:ext>
            </a:extLst>
          </p:cNvPr>
          <p:cNvSpPr txBox="1"/>
          <p:nvPr/>
        </p:nvSpPr>
        <p:spPr>
          <a:xfrm>
            <a:off x="275303" y="1805902"/>
            <a:ext cx="108646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hr-HR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Smanjenje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emisije</a:t>
            </a:r>
            <a:r>
              <a:rPr lang="hr-HR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stakleničkih plinova od najmanje 13 </a:t>
            </a:r>
            <a:r>
              <a:rPr lang="hr-HR" sz="2800">
                <a:latin typeface="Calibri" panose="020F0502020204030204" pitchFamily="34" charset="0"/>
                <a:ea typeface="Calibri" panose="020F0502020204030204" pitchFamily="34" charset="0"/>
              </a:rPr>
              <a:t>% do 2030.</a:t>
            </a:r>
            <a:endParaRPr lang="en-GB" sz="28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hr-HR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dio naprednih biogoriva i bioplina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2,2</a:t>
            </a:r>
            <a:r>
              <a:rPr lang="hr-HR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 do 2030.</a:t>
            </a:r>
            <a:endParaRPr lang="en-GB" sz="28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hr-HR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dio obnovljivih goriva </a:t>
            </a:r>
            <a:r>
              <a:rPr lang="hr-HR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nebiološkog</a:t>
            </a:r>
            <a:r>
              <a:rPr lang="hr-HR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podrijetla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2,6</a:t>
            </a:r>
            <a:r>
              <a:rPr lang="hr-HR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 do 2030.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sz="2800" err="1">
                <a:latin typeface="EUAlbertina"/>
              </a:rPr>
              <a:t>Ukoliko</a:t>
            </a:r>
            <a:r>
              <a:rPr lang="en-GB" sz="2800">
                <a:latin typeface="EUAlbertina"/>
              </a:rPr>
              <a:t> je </a:t>
            </a:r>
            <a:r>
              <a:rPr lang="en-GB" sz="2800" err="1">
                <a:latin typeface="EUAlbertina"/>
              </a:rPr>
              <a:t>udio</a:t>
            </a:r>
            <a:r>
              <a:rPr lang="en-GB" sz="2800">
                <a:latin typeface="EUAlbertina"/>
              </a:rPr>
              <a:t> </a:t>
            </a:r>
            <a:r>
              <a:rPr lang="en-GB" sz="2800" err="1">
                <a:latin typeface="EUAlbertina"/>
              </a:rPr>
              <a:t>biogoriva</a:t>
            </a:r>
            <a:r>
              <a:rPr lang="en-GB" sz="2800">
                <a:latin typeface="EUAlbertina"/>
              </a:rPr>
              <a:t> </a:t>
            </a:r>
            <a:r>
              <a:rPr lang="hr-HR" sz="2800">
                <a:latin typeface="EUAlbertina"/>
              </a:rPr>
              <a:t>proizveden</a:t>
            </a:r>
            <a:r>
              <a:rPr lang="en-GB" sz="2800" err="1">
                <a:latin typeface="EUAlbertina"/>
              </a:rPr>
              <a:t>ih</a:t>
            </a:r>
            <a:r>
              <a:rPr lang="hr-HR" sz="2800">
                <a:latin typeface="EUAlbertina"/>
              </a:rPr>
              <a:t> iz kultura za proizvodnju hrane</a:t>
            </a:r>
            <a:r>
              <a:rPr lang="en-GB" sz="2800">
                <a:latin typeface="EUAlbertina"/>
              </a:rPr>
              <a:t> </a:t>
            </a:r>
            <a:r>
              <a:rPr lang="en-GB" sz="2800" err="1">
                <a:latin typeface="EUAlbertina"/>
              </a:rPr>
              <a:t>ograničen</a:t>
            </a:r>
            <a:r>
              <a:rPr lang="en-GB" sz="2800">
                <a:latin typeface="EUAlbertina"/>
              </a:rPr>
              <a:t> </a:t>
            </a:r>
            <a:r>
              <a:rPr lang="en-GB" sz="2800" err="1">
                <a:latin typeface="EUAlbertina"/>
              </a:rPr>
              <a:t>na</a:t>
            </a:r>
            <a:r>
              <a:rPr lang="en-GB" sz="2800">
                <a:latin typeface="EUAlbertina"/>
              </a:rPr>
              <a:t> </a:t>
            </a:r>
            <a:r>
              <a:rPr lang="en-GB" sz="2800" err="1">
                <a:latin typeface="EUAlbertina"/>
              </a:rPr>
              <a:t>manje</a:t>
            </a:r>
            <a:r>
              <a:rPr lang="en-GB" sz="2800">
                <a:latin typeface="EUAlbertina"/>
              </a:rPr>
              <a:t> od 7</a:t>
            </a:r>
            <a:r>
              <a:rPr lang="hr-HR" sz="2800">
                <a:latin typeface="EUAlbertina"/>
              </a:rPr>
              <a:t> </a:t>
            </a:r>
            <a:r>
              <a:rPr lang="en-GB" sz="2800">
                <a:latin typeface="EUAlbertina"/>
              </a:rPr>
              <a:t>% </a:t>
            </a:r>
            <a:r>
              <a:rPr lang="en-GB" sz="2800" err="1">
                <a:latin typeface="EUAlbertina"/>
              </a:rPr>
              <a:t>moguće</a:t>
            </a:r>
            <a:r>
              <a:rPr lang="en-GB" sz="2800">
                <a:latin typeface="EUAlbertina"/>
              </a:rPr>
              <a:t> je </a:t>
            </a:r>
            <a:r>
              <a:rPr lang="en-GB" sz="2800" err="1">
                <a:latin typeface="EUAlbertina"/>
              </a:rPr>
              <a:t>smanjiti</a:t>
            </a:r>
            <a:r>
              <a:rPr lang="en-GB" sz="2800">
                <a:latin typeface="EUAlbertina"/>
              </a:rPr>
              <a:t> </a:t>
            </a:r>
            <a:r>
              <a:rPr lang="en-GB" sz="2800" err="1">
                <a:latin typeface="EUAlbertina"/>
              </a:rPr>
              <a:t>cilj</a:t>
            </a:r>
            <a:r>
              <a:rPr lang="en-GB" sz="2800">
                <a:latin typeface="EUAlbertina"/>
              </a:rPr>
              <a:t> od 13</a:t>
            </a:r>
            <a:r>
              <a:rPr lang="hr-HR" sz="2800">
                <a:latin typeface="EUAlbertina"/>
              </a:rPr>
              <a:t> </a:t>
            </a:r>
            <a:r>
              <a:rPr lang="en-GB" sz="2800">
                <a:latin typeface="EUAlbertina"/>
              </a:rPr>
              <a:t>% </a:t>
            </a:r>
            <a:r>
              <a:rPr lang="en-GB" sz="2800" err="1">
                <a:latin typeface="EUAlbertina"/>
              </a:rPr>
              <a:t>smanjenja</a:t>
            </a:r>
            <a:r>
              <a:rPr lang="en-GB" sz="2800">
                <a:latin typeface="EUAlbertina"/>
              </a:rPr>
              <a:t> </a:t>
            </a:r>
            <a:r>
              <a:rPr lang="en-GB" sz="2800" err="1">
                <a:latin typeface="EUAlbertina"/>
              </a:rPr>
              <a:t>emisija</a:t>
            </a:r>
            <a:r>
              <a:rPr lang="en-GB" sz="2800">
                <a:latin typeface="EUAlbertina"/>
              </a:rPr>
              <a:t> </a:t>
            </a:r>
            <a:r>
              <a:rPr lang="en-GB" sz="2800" err="1">
                <a:latin typeface="EUAlbertina"/>
              </a:rPr>
              <a:t>iz</a:t>
            </a:r>
            <a:r>
              <a:rPr lang="en-GB" sz="2800">
                <a:latin typeface="EUAlbertina"/>
              </a:rPr>
              <a:t> </a:t>
            </a:r>
            <a:r>
              <a:rPr lang="en-GB" sz="2800" err="1">
                <a:latin typeface="EUAlbertina"/>
              </a:rPr>
              <a:t>prvog</a:t>
            </a:r>
            <a:r>
              <a:rPr lang="en-GB" sz="2800">
                <a:latin typeface="EUAlbertina"/>
              </a:rPr>
              <a:t> </a:t>
            </a:r>
            <a:r>
              <a:rPr lang="en-GB" sz="2800" err="1">
                <a:latin typeface="EUAlbertina"/>
              </a:rPr>
              <a:t>stavka</a:t>
            </a:r>
            <a:r>
              <a:rPr lang="hr-HR" sz="2800">
                <a:latin typeface="EUAlberti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92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13C8-8715-B60B-B281-8BB5DFC6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/>
              <a:t>Ciljevi </a:t>
            </a:r>
            <a:r>
              <a:rPr lang="en-GB" sz="4400"/>
              <a:t>– </a:t>
            </a:r>
            <a:r>
              <a:rPr lang="en-GB" sz="4400" err="1"/>
              <a:t>smanjenje</a:t>
            </a:r>
            <a:r>
              <a:rPr lang="en-GB" sz="4400"/>
              <a:t> </a:t>
            </a:r>
            <a:r>
              <a:rPr lang="en-GB" sz="4400" err="1"/>
              <a:t>emisija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08BE0-0DF3-FE9E-A4EF-5891D0050298}"/>
              </a:ext>
            </a:extLst>
          </p:cNvPr>
          <p:cNvSpPr txBox="1"/>
          <p:nvPr/>
        </p:nvSpPr>
        <p:spPr>
          <a:xfrm>
            <a:off x="275303" y="1805902"/>
            <a:ext cx="108646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Smanjenje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neto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emisija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-55%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razini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EU u 2030. u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odnosu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2005.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hr-HR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Smanjenje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emisija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ETS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sektor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-62% – za 2030. u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odnosu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2005.</a:t>
            </a:r>
            <a:endParaRPr lang="en-GB" sz="28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hr-HR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Smanjenje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emisija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ne-ETS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sektor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razini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EU -40% – za 2030. u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odnosu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2005.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hr-HR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Smanjenje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emisija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ne-ETS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sektor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Hrvatsku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-16,7% – za 2030. u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odnosu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2005.</a:t>
            </a:r>
            <a:endParaRPr lang="en-GB" sz="28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7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Ciljevi</a:t>
            </a:r>
            <a:r>
              <a:rPr lang="en-GB"/>
              <a:t> NECP-a (</a:t>
            </a:r>
            <a:r>
              <a:rPr lang="en-GB" err="1"/>
              <a:t>udio</a:t>
            </a:r>
            <a:r>
              <a:rPr lang="en-GB"/>
              <a:t> OIE)</a:t>
            </a:r>
            <a:endParaRPr lang="hr-HR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16FD29-D28D-BD7B-26A4-139FE9241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97955"/>
              </p:ext>
            </p:extLst>
          </p:nvPr>
        </p:nvGraphicFramePr>
        <p:xfrm>
          <a:off x="936175" y="1478479"/>
          <a:ext cx="10221682" cy="3583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2693">
                  <a:extLst>
                    <a:ext uri="{9D8B030D-6E8A-4147-A177-3AD203B41FA5}">
                      <a16:colId xmlns:a16="http://schemas.microsoft.com/office/drawing/2014/main" val="919112853"/>
                    </a:ext>
                  </a:extLst>
                </a:gridCol>
                <a:gridCol w="1170796">
                  <a:extLst>
                    <a:ext uri="{9D8B030D-6E8A-4147-A177-3AD203B41FA5}">
                      <a16:colId xmlns:a16="http://schemas.microsoft.com/office/drawing/2014/main" val="3360275639"/>
                    </a:ext>
                  </a:extLst>
                </a:gridCol>
                <a:gridCol w="1233893">
                  <a:extLst>
                    <a:ext uri="{9D8B030D-6E8A-4147-A177-3AD203B41FA5}">
                      <a16:colId xmlns:a16="http://schemas.microsoft.com/office/drawing/2014/main" val="3651377525"/>
                    </a:ext>
                  </a:extLst>
                </a:gridCol>
                <a:gridCol w="1402150">
                  <a:extLst>
                    <a:ext uri="{9D8B030D-6E8A-4147-A177-3AD203B41FA5}">
                      <a16:colId xmlns:a16="http://schemas.microsoft.com/office/drawing/2014/main" val="1814435662"/>
                    </a:ext>
                  </a:extLst>
                </a:gridCol>
                <a:gridCol w="1402150">
                  <a:extLst>
                    <a:ext uri="{9D8B030D-6E8A-4147-A177-3AD203B41FA5}">
                      <a16:colId xmlns:a16="http://schemas.microsoft.com/office/drawing/2014/main" val="1342140530"/>
                    </a:ext>
                  </a:extLst>
                </a:gridCol>
              </a:tblGrid>
              <a:tr h="7285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 dirty="0">
                          <a:effectLst/>
                        </a:rPr>
                        <a:t>Udio OIE,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effectLst/>
                        </a:rPr>
                        <a:t>Ostvareno</a:t>
                      </a:r>
                      <a:endParaRPr lang="en-GB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effectLst/>
                        </a:rPr>
                        <a:t>2021.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effectLst/>
                        </a:rPr>
                        <a:t>Ciljevi 2030.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53171649"/>
                  </a:ext>
                </a:extLst>
              </a:tr>
              <a:tr h="63055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effectLst/>
                        </a:rPr>
                        <a:t>Postojeći NECP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effectLst/>
                        </a:rPr>
                        <a:t>Ažurirani NECP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 III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38928044"/>
                  </a:ext>
                </a:extLst>
              </a:tr>
              <a:tr h="5237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effectLst/>
                        </a:rPr>
                        <a:t>U bruto neposrednoj potrošnji energije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</a:rPr>
                        <a:t>31,7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effectLst/>
                        </a:rPr>
                        <a:t>36,6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42,5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42,5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90361280"/>
                  </a:ext>
                </a:extLst>
              </a:tr>
              <a:tr h="5458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effectLst/>
                        </a:rPr>
                        <a:t>U bruto neposrednoj potrošnji električne energije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</a:rPr>
                        <a:t>53,5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effectLst/>
                        </a:rPr>
                        <a:t>63,8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solidFill>
                            <a:srgbClr val="FF0000"/>
                          </a:solidFill>
                          <a:effectLst/>
                        </a:rPr>
                        <a:t>73,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4262064"/>
                  </a:ext>
                </a:extLst>
              </a:tr>
              <a:tr h="630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effectLst/>
                        </a:rPr>
                        <a:t>U bruto neposrednoj potrošnji energije za grijanje i hlađenje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 b="1">
                          <a:solidFill>
                            <a:schemeClr val="tx1"/>
                          </a:solidFill>
                          <a:effectLst/>
                        </a:rPr>
                        <a:t>38,0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effectLst/>
                        </a:rPr>
                        <a:t>36,6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hr-HR" sz="1600">
                          <a:solidFill>
                            <a:srgbClr val="FF0000"/>
                          </a:solidFill>
                          <a:effectLst/>
                        </a:rPr>
                        <a:t>,1</a:t>
                      </a:r>
                      <a:endParaRPr lang="en-GB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 p.p./god.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71269796"/>
                  </a:ext>
                </a:extLst>
              </a:tr>
              <a:tr h="5240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>
                          <a:effectLst/>
                        </a:rPr>
                        <a:t>U neposrednoj potrošnji energije u prometu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 b="1" dirty="0">
                          <a:solidFill>
                            <a:schemeClr val="tx1"/>
                          </a:solidFill>
                          <a:effectLst/>
                        </a:rPr>
                        <a:t>7,1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 dirty="0">
                          <a:effectLst/>
                        </a:rPr>
                        <a:t>14,0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1600" dirty="0">
                          <a:solidFill>
                            <a:srgbClr val="FF0000"/>
                          </a:solidFill>
                          <a:effectLst/>
                        </a:rPr>
                        <a:t>21,6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(26,0)*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1149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C3AC80-7726-E389-BF91-ED103A4C2123}"/>
              </a:ext>
            </a:extLst>
          </p:cNvPr>
          <p:cNvSpPr txBox="1"/>
          <p:nvPr/>
        </p:nvSpPr>
        <p:spPr>
          <a:xfrm>
            <a:off x="1730829" y="5377543"/>
            <a:ext cx="911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/>
              <a:t>* - prema RED III, cilj u prometu definiran je kao smanjenje emisije stakleničkih plinova (13% u 2030. u odnosu na 2020.), što odgovara oko 26% udjela OIE u 2030. </a:t>
            </a:r>
          </a:p>
        </p:txBody>
      </p:sp>
    </p:spTree>
    <p:extLst>
      <p:ext uri="{BB962C8B-B14F-4D97-AF65-F5344CB8AC3E}">
        <p14:creationId xmlns:p14="http://schemas.microsoft.com/office/powerpoint/2010/main" val="5377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158F33E-CD96-F269-839C-C912F0B9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373" y="17506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3EC8FCD-A488-B289-E148-E39383CA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69"/>
            <a:ext cx="10515600" cy="361608"/>
          </a:xfrm>
        </p:spPr>
        <p:txBody>
          <a:bodyPr>
            <a:normAutofit fontScale="90000"/>
          </a:bodyPr>
          <a:lstStyle/>
          <a:p>
            <a:r>
              <a:rPr lang="en-GB" sz="2800" err="1"/>
              <a:t>Dekarbonizacija</a:t>
            </a:r>
            <a:endParaRPr lang="en-GB" sz="28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873B45-34A5-B6A0-7AD4-F7970957F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24279"/>
              </p:ext>
            </p:extLst>
          </p:nvPr>
        </p:nvGraphicFramePr>
        <p:xfrm>
          <a:off x="838200" y="1750695"/>
          <a:ext cx="10863942" cy="2858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572">
                  <a:extLst>
                    <a:ext uri="{9D8B030D-6E8A-4147-A177-3AD203B41FA5}">
                      <a16:colId xmlns:a16="http://schemas.microsoft.com/office/drawing/2014/main" val="3835817794"/>
                    </a:ext>
                  </a:extLst>
                </a:gridCol>
                <a:gridCol w="849085">
                  <a:extLst>
                    <a:ext uri="{9D8B030D-6E8A-4147-A177-3AD203B41FA5}">
                      <a16:colId xmlns:a16="http://schemas.microsoft.com/office/drawing/2014/main" val="4125167277"/>
                    </a:ext>
                  </a:extLst>
                </a:gridCol>
                <a:gridCol w="9307285">
                  <a:extLst>
                    <a:ext uri="{9D8B030D-6E8A-4147-A177-3AD203B41FA5}">
                      <a16:colId xmlns:a16="http://schemas.microsoft.com/office/drawing/2014/main" val="2977844146"/>
                    </a:ext>
                  </a:extLst>
                </a:gridCol>
              </a:tblGrid>
              <a:tr h="408838">
                <a:tc>
                  <a:txBody>
                    <a:bodyPr/>
                    <a:lstStyle/>
                    <a:p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</a:rPr>
                        <a:t>TR-1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b="0" dirty="0">
                          <a:solidFill>
                            <a:schemeClr val="bg1"/>
                          </a:solidFill>
                          <a:effectLst/>
                        </a:rPr>
                        <a:t>MTR-</a:t>
                      </a: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b="0">
                          <a:solidFill>
                            <a:schemeClr val="bg1"/>
                          </a:solidFill>
                          <a:effectLst/>
                        </a:rPr>
                        <a:t>Regulatorni instrumenti za poticanje čišćeg prometnog sustava</a:t>
                      </a:r>
                      <a:endParaRPr lang="en-GB" sz="16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4952"/>
                  </a:ext>
                </a:extLst>
              </a:tr>
              <a:tr h="581757">
                <a:tc>
                  <a:txBody>
                    <a:bodyPr/>
                    <a:lstStyle/>
                    <a:p>
                      <a:r>
                        <a:rPr lang="hr-HR" sz="1600">
                          <a:solidFill>
                            <a:schemeClr val="bg1"/>
                          </a:solidFill>
                          <a:effectLst/>
                        </a:rPr>
                        <a:t>TR-2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</a:rPr>
                        <a:t>MTR-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</a:rPr>
                        <a:t>Program sufinanciranja kupnje novih vozila na alternativna goriva i razvoja infrastrukture za alternativna goriva u cestovnom prometu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52860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r>
                        <a:rPr lang="hr-HR" sz="1600">
                          <a:solidFill>
                            <a:schemeClr val="bg1"/>
                          </a:solidFill>
                          <a:effectLst/>
                        </a:rPr>
                        <a:t>TR-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>
                          <a:solidFill>
                            <a:schemeClr val="bg1"/>
                          </a:solidFill>
                          <a:effectLst/>
                        </a:rPr>
                        <a:t>MTR-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</a:rPr>
                        <a:t>Unaprjeđenje sustava javnog prijevoza i promicanje održivog integriranog prometa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5261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r>
                        <a:rPr lang="hr-HR" sz="1600">
                          <a:solidFill>
                            <a:schemeClr val="bg1"/>
                          </a:solidFill>
                          <a:effectLst/>
                        </a:rPr>
                        <a:t>TR-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>
                          <a:solidFill>
                            <a:schemeClr val="bg1"/>
                          </a:solidFill>
                          <a:effectLst/>
                        </a:rPr>
                        <a:t>MTR-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hr-HR" sz="1600" dirty="0" err="1">
                          <a:solidFill>
                            <a:schemeClr val="bg1"/>
                          </a:solidFill>
                          <a:effectLst/>
                        </a:rPr>
                        <a:t>azvoj</a:t>
                      </a:r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</a:rPr>
                        <a:t> energetski učinkovitog pomorskog prometa i prometa unutarnje plovidbe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04362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r>
                        <a:rPr lang="hr-HR" sz="1600">
                          <a:solidFill>
                            <a:schemeClr val="bg1"/>
                          </a:solidFill>
                          <a:effectLst/>
                        </a:rPr>
                        <a:t>TR-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hr-HR" sz="1600" dirty="0" err="1">
                          <a:solidFill>
                            <a:schemeClr val="bg1"/>
                          </a:solidFill>
                          <a:effectLst/>
                        </a:rPr>
                        <a:t>azvoj</a:t>
                      </a:r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</a:rPr>
                        <a:t> energetski učinkovitog željezničkog prometa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2616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hr-HR" sz="1600">
                          <a:solidFill>
                            <a:schemeClr val="bg1"/>
                          </a:solidFill>
                          <a:effectLst/>
                        </a:rPr>
                        <a:t>TR-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hr-HR" sz="1600" dirty="0" err="1">
                          <a:solidFill>
                            <a:schemeClr val="bg1"/>
                          </a:solidFill>
                          <a:effectLst/>
                        </a:rPr>
                        <a:t>azvoj</a:t>
                      </a:r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</a:rPr>
                        <a:t> energetski učinkovitog zračnog prometa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58734"/>
                  </a:ext>
                </a:extLst>
              </a:tr>
              <a:tr h="408838">
                <a:tc>
                  <a:txBody>
                    <a:bodyPr/>
                    <a:lstStyle/>
                    <a:p>
                      <a:r>
                        <a:rPr lang="hr-HR" sz="1600">
                          <a:solidFill>
                            <a:schemeClr val="bg1"/>
                          </a:solidFill>
                          <a:effectLst/>
                        </a:rPr>
                        <a:t>TR-7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>
                          <a:solidFill>
                            <a:schemeClr val="bg1"/>
                          </a:solidFill>
                          <a:effectLst/>
                        </a:rPr>
                        <a:t>MTR-</a:t>
                      </a: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</a:rPr>
                        <a:t>Razvoj tržišta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</a:rPr>
                        <a:t>niskougljičnih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</a:rPr>
                        <a:t>goriva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39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88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190007"/>
            <a:ext cx="11702142" cy="822301"/>
          </a:xfrm>
        </p:spPr>
        <p:txBody>
          <a:bodyPr>
            <a:noAutofit/>
          </a:bodyPr>
          <a:lstStyle/>
          <a:p>
            <a:r>
              <a:rPr lang="hr-HR" sz="3600" err="1"/>
              <a:t>Projekcij</a:t>
            </a:r>
            <a:r>
              <a:rPr lang="en-GB" sz="3600"/>
              <a:t>a </a:t>
            </a:r>
            <a:r>
              <a:rPr lang="en-GB" sz="3600" err="1"/>
              <a:t>finalne</a:t>
            </a:r>
            <a:r>
              <a:rPr lang="en-GB" sz="3600"/>
              <a:t> </a:t>
            </a:r>
            <a:r>
              <a:rPr lang="en-GB" sz="3600" err="1"/>
              <a:t>potrošnje</a:t>
            </a:r>
            <a:r>
              <a:rPr lang="en-GB" sz="3600"/>
              <a:t> </a:t>
            </a:r>
            <a:r>
              <a:rPr lang="en-GB" sz="3600" err="1"/>
              <a:t>energije</a:t>
            </a:r>
            <a:r>
              <a:rPr lang="en-GB" sz="3600"/>
              <a:t> po </a:t>
            </a:r>
            <a:r>
              <a:rPr lang="en-GB" sz="3600" err="1"/>
              <a:t>sektorima</a:t>
            </a:r>
            <a:endParaRPr lang="hr-HR" sz="3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1AC4C9-8993-4FCF-9AD3-D66200B05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06"/>
          <a:stretch/>
        </p:blipFill>
        <p:spPr>
          <a:xfrm>
            <a:off x="1456427" y="1012308"/>
            <a:ext cx="9949426" cy="51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4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190007"/>
            <a:ext cx="11702142" cy="822301"/>
          </a:xfrm>
        </p:spPr>
        <p:txBody>
          <a:bodyPr>
            <a:noAutofit/>
          </a:bodyPr>
          <a:lstStyle/>
          <a:p>
            <a:r>
              <a:rPr lang="hr-HR" sz="3600" err="1"/>
              <a:t>Projekcij</a:t>
            </a:r>
            <a:r>
              <a:rPr lang="en-GB" sz="3600"/>
              <a:t>a </a:t>
            </a:r>
            <a:r>
              <a:rPr lang="en-GB" sz="3600" err="1"/>
              <a:t>emisija</a:t>
            </a:r>
            <a:r>
              <a:rPr lang="en-GB" sz="3600"/>
              <a:t> po </a:t>
            </a:r>
            <a:r>
              <a:rPr lang="en-GB" sz="3600" err="1"/>
              <a:t>sektorima</a:t>
            </a:r>
            <a:endParaRPr lang="hr-HR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55D4C-A7AF-4F2E-9EB7-2F59D20ED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49"/>
          <a:stretch/>
        </p:blipFill>
        <p:spPr>
          <a:xfrm>
            <a:off x="1305298" y="914400"/>
            <a:ext cx="10385458" cy="535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6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190007"/>
            <a:ext cx="11702142" cy="822301"/>
          </a:xfrm>
        </p:spPr>
        <p:txBody>
          <a:bodyPr>
            <a:noAutofit/>
          </a:bodyPr>
          <a:lstStyle/>
          <a:p>
            <a:r>
              <a:rPr lang="hr-HR" sz="3600" err="1"/>
              <a:t>Projekcij</a:t>
            </a:r>
            <a:r>
              <a:rPr lang="en-GB" sz="3600"/>
              <a:t>a </a:t>
            </a:r>
            <a:r>
              <a:rPr lang="en-GB" sz="3600" err="1"/>
              <a:t>finalne</a:t>
            </a:r>
            <a:r>
              <a:rPr lang="en-GB" sz="3600"/>
              <a:t> </a:t>
            </a:r>
            <a:r>
              <a:rPr lang="en-GB" sz="3600" err="1"/>
              <a:t>potrošnje</a:t>
            </a:r>
            <a:r>
              <a:rPr lang="en-GB" sz="3600"/>
              <a:t> </a:t>
            </a:r>
            <a:r>
              <a:rPr lang="en-GB" sz="3600" err="1"/>
              <a:t>energije</a:t>
            </a:r>
            <a:r>
              <a:rPr lang="en-GB" sz="3600"/>
              <a:t> po </a:t>
            </a:r>
            <a:r>
              <a:rPr lang="en-GB" sz="3600" err="1"/>
              <a:t>energentima</a:t>
            </a:r>
            <a:endParaRPr lang="hr-HR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0EAA8-8282-458F-839D-3D0569A7D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253" y="878971"/>
            <a:ext cx="9334822" cy="56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A79E60-2136-B644-AB7E-349716A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190007"/>
            <a:ext cx="11702142" cy="822301"/>
          </a:xfrm>
        </p:spPr>
        <p:txBody>
          <a:bodyPr>
            <a:noAutofit/>
          </a:bodyPr>
          <a:lstStyle/>
          <a:p>
            <a:r>
              <a:rPr lang="hr-HR" sz="3600" err="1"/>
              <a:t>Projekcij</a:t>
            </a:r>
            <a:r>
              <a:rPr lang="en-GB" sz="3600"/>
              <a:t>a </a:t>
            </a:r>
            <a:r>
              <a:rPr lang="en-GB" sz="3600" err="1"/>
              <a:t>emisija</a:t>
            </a:r>
            <a:r>
              <a:rPr lang="en-GB" sz="3600"/>
              <a:t> po </a:t>
            </a:r>
            <a:r>
              <a:rPr lang="en-GB" sz="3600" err="1"/>
              <a:t>energentima</a:t>
            </a:r>
            <a:endParaRPr lang="hr-HR" sz="3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C34791-951F-4BED-8A92-F7EF96E11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1012308"/>
            <a:ext cx="9689001" cy="540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4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5CDDD34F70AD409073BCCD62E49974" ma:contentTypeVersion="11" ma:contentTypeDescription="Create a new document." ma:contentTypeScope="" ma:versionID="0db89a67164cb0f3c8515d176fb8dd2c">
  <xsd:schema xmlns:xsd="http://www.w3.org/2001/XMLSchema" xmlns:xs="http://www.w3.org/2001/XMLSchema" xmlns:p="http://schemas.microsoft.com/office/2006/metadata/properties" xmlns:ns2="f6d4f3ea-16ba-46eb-b833-43c6c52c9a0e" xmlns:ns3="3101e956-9ccc-4c6c-bc44-90c24f899976" targetNamespace="http://schemas.microsoft.com/office/2006/metadata/properties" ma:root="true" ma:fieldsID="dfdc69c76cc8c2137724e4a37505cec7" ns2:_="" ns3:_="">
    <xsd:import namespace="f6d4f3ea-16ba-46eb-b833-43c6c52c9a0e"/>
    <xsd:import namespace="3101e956-9ccc-4c6c-bc44-90c24f8999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4f3ea-16ba-46eb-b833-43c6c52c9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65529b3-693a-41aa-b0bf-d4da65b636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1e956-9ccc-4c6c-bc44-90c24f89997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f8b8cb7-63cd-47b3-b0c1-fe596459c25e}" ma:internalName="TaxCatchAll" ma:showField="CatchAllData" ma:web="3101e956-9ccc-4c6c-bc44-90c24f8999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01e956-9ccc-4c6c-bc44-90c24f899976" xsi:nil="true"/>
    <lcf76f155ced4ddcb4097134ff3c332f xmlns="f6d4f3ea-16ba-46eb-b833-43c6c52c9a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C53363-710D-4F1F-B275-E352D75188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A649A9-B61C-40D9-8B03-04F280842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d4f3ea-16ba-46eb-b833-43c6c52c9a0e"/>
    <ds:schemaRef ds:uri="3101e956-9ccc-4c6c-bc44-90c24f8999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19E89F-99A6-472B-84D4-ED3FC0C24E7D}">
  <ds:schemaRefs>
    <ds:schemaRef ds:uri="3101e956-9ccc-4c6c-bc44-90c24f899976"/>
    <ds:schemaRef ds:uri="f6d4f3ea-16ba-46eb-b833-43c6c52c9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593</Words>
  <Application>Microsoft Office PowerPoint</Application>
  <PresentationFormat>Widescreen</PresentationFormat>
  <Paragraphs>187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EUAlbertina</vt:lpstr>
      <vt:lpstr>Helvetica</vt:lpstr>
      <vt:lpstr>Work Sans</vt:lpstr>
      <vt:lpstr>Office Theme</vt:lpstr>
      <vt:lpstr>PowerPoint Presentation</vt:lpstr>
      <vt:lpstr>Ciljevi - RED III Direktiva - Promet</vt:lpstr>
      <vt:lpstr>Ciljevi – smanjenje emisija</vt:lpstr>
      <vt:lpstr>Ciljevi NECP-a (udio OIE)</vt:lpstr>
      <vt:lpstr>Dekarbonizacija</vt:lpstr>
      <vt:lpstr>Projekcija finalne potrošnje energije po sektorima</vt:lpstr>
      <vt:lpstr>Projekcija emisija po sektorima</vt:lpstr>
      <vt:lpstr>Projekcija finalne potrošnje energije po energentima</vt:lpstr>
      <vt:lpstr>Projekcija emisija po energentima</vt:lpstr>
      <vt:lpstr>Projekcija potrošnje energije u prometu</vt:lpstr>
      <vt:lpstr>Projekcija – osobna vozila (M1)</vt:lpstr>
      <vt:lpstr>Projekcija – motocikli i mopedi (L1-L7)</vt:lpstr>
      <vt:lpstr>Projekcija – autobusi (M3)</vt:lpstr>
      <vt:lpstr>Projekcija – teretna vozila (N1)</vt:lpstr>
      <vt:lpstr>Projekcija – teretna vozila (N2 i N3)</vt:lpstr>
      <vt:lpstr>Projekcija emisija u prometu</vt:lpstr>
      <vt:lpstr>NPOO 2021-2026</vt:lpstr>
      <vt:lpstr>OPKK 2021-2027</vt:lpstr>
      <vt:lpstr>Hvala na pažnji   rfabek@eihp.hr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Jasmina Trstenjak</dc:creator>
  <cp:lastModifiedBy>Robert Fabek</cp:lastModifiedBy>
  <cp:revision>2</cp:revision>
  <dcterms:created xsi:type="dcterms:W3CDTF">2022-08-08T09:36:56Z</dcterms:created>
  <dcterms:modified xsi:type="dcterms:W3CDTF">2023-10-19T21:34:08Z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0x010100FE5CDDD34F70AD409073BCCD62E49974</vt:lpwstr>
  </property>
  <property fmtid="{D5CDD505-2E9C-101B-9397-08002B2CF9AE}" pid="3" name="MediaServiceImageTags">
    <vt:lpwstr/>
  </property>
</Properties>
</file>